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6" r:id="rId16"/>
    <p:sldId id="274" r:id="rId17"/>
    <p:sldId id="275" r:id="rId18"/>
    <p:sldId id="269" r:id="rId19"/>
    <p:sldId id="270" r:id="rId20"/>
    <p:sldId id="271" r:id="rId21"/>
    <p:sldId id="272" r:id="rId22"/>
    <p:sldId id="277" r:id="rId23"/>
    <p:sldId id="27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53C45D-83BB-44B3-B596-C21818DE660E}" v="49" dt="2024-12-12T00:48:19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hnav Rokalaboina" userId="7d7b5d08-7655-4e53-b78d-2f53f72fa05e" providerId="ADAL" clId="{A353C45D-83BB-44B3-B596-C21818DE660E}"/>
    <pc:docChg chg="custSel addSld delSld modSld">
      <pc:chgData name="Jahnav Rokalaboina" userId="7d7b5d08-7655-4e53-b78d-2f53f72fa05e" providerId="ADAL" clId="{A353C45D-83BB-44B3-B596-C21818DE660E}" dt="2024-12-12T00:56:08.714" v="829" actId="6549"/>
      <pc:docMkLst>
        <pc:docMk/>
      </pc:docMkLst>
      <pc:sldChg chg="addSp modSp mod modNotes">
        <pc:chgData name="Jahnav Rokalaboina" userId="7d7b5d08-7655-4e53-b78d-2f53f72fa05e" providerId="ADAL" clId="{A353C45D-83BB-44B3-B596-C21818DE660E}" dt="2024-12-12T00:41:40.679" v="73" actId="14100"/>
        <pc:sldMkLst>
          <pc:docMk/>
          <pc:sldMk cId="0" sldId="268"/>
        </pc:sldMkLst>
        <pc:spChg chg="mod">
          <ac:chgData name="Jahnav Rokalaboina" userId="7d7b5d08-7655-4e53-b78d-2f53f72fa05e" providerId="ADAL" clId="{A353C45D-83BB-44B3-B596-C21818DE660E}" dt="2024-12-12T00:41:14.739" v="67" actId="20577"/>
          <ac:spMkLst>
            <pc:docMk/>
            <pc:sldMk cId="0" sldId="268"/>
            <ac:spMk id="1338" creationId="{00000000-0000-0000-0000-000000000000}"/>
          </ac:spMkLst>
        </pc:spChg>
        <pc:picChg chg="add mod">
          <ac:chgData name="Jahnav Rokalaboina" userId="7d7b5d08-7655-4e53-b78d-2f53f72fa05e" providerId="ADAL" clId="{A353C45D-83BB-44B3-B596-C21818DE660E}" dt="2024-12-12T00:41:35.894" v="71" actId="1076"/>
          <ac:picMkLst>
            <pc:docMk/>
            <pc:sldMk cId="0" sldId="268"/>
            <ac:picMk id="1026" creationId="{B5607509-61D5-20AE-E8DE-2910F90D2FAB}"/>
          </ac:picMkLst>
        </pc:picChg>
        <pc:picChg chg="add mod">
          <ac:chgData name="Jahnav Rokalaboina" userId="7d7b5d08-7655-4e53-b78d-2f53f72fa05e" providerId="ADAL" clId="{A353C45D-83BB-44B3-B596-C21818DE660E}" dt="2024-12-12T00:41:40.679" v="73" actId="14100"/>
          <ac:picMkLst>
            <pc:docMk/>
            <pc:sldMk cId="0" sldId="268"/>
            <ac:picMk id="1028" creationId="{A024C694-90E4-1D7F-B37C-8D954AEC79FE}"/>
          </ac:picMkLst>
        </pc:picChg>
      </pc:sldChg>
      <pc:sldChg chg="addSp delSp modSp add mod">
        <pc:chgData name="Jahnav Rokalaboina" userId="7d7b5d08-7655-4e53-b78d-2f53f72fa05e" providerId="ADAL" clId="{A353C45D-83BB-44B3-B596-C21818DE660E}" dt="2024-12-12T00:44:09.493" v="182" actId="1076"/>
        <pc:sldMkLst>
          <pc:docMk/>
          <pc:sldMk cId="2756917896" sldId="274"/>
        </pc:sldMkLst>
        <pc:spChg chg="mod">
          <ac:chgData name="Jahnav Rokalaboina" userId="7d7b5d08-7655-4e53-b78d-2f53f72fa05e" providerId="ADAL" clId="{A353C45D-83BB-44B3-B596-C21818DE660E}" dt="2024-12-12T00:43:33.514" v="169" actId="14100"/>
          <ac:spMkLst>
            <pc:docMk/>
            <pc:sldMk cId="2756917896" sldId="274"/>
            <ac:spMk id="1338" creationId="{606A0E2D-2FBF-596E-F739-0161CBE99374}"/>
          </ac:spMkLst>
        </pc:spChg>
        <pc:picChg chg="del">
          <ac:chgData name="Jahnav Rokalaboina" userId="7d7b5d08-7655-4e53-b78d-2f53f72fa05e" providerId="ADAL" clId="{A353C45D-83BB-44B3-B596-C21818DE660E}" dt="2024-12-12T00:41:46.965" v="75" actId="478"/>
          <ac:picMkLst>
            <pc:docMk/>
            <pc:sldMk cId="2756917896" sldId="274"/>
            <ac:picMk id="1026" creationId="{848A8D0F-6819-BD93-C2F9-362CEB6102AC}"/>
          </ac:picMkLst>
        </pc:picChg>
        <pc:picChg chg="del">
          <ac:chgData name="Jahnav Rokalaboina" userId="7d7b5d08-7655-4e53-b78d-2f53f72fa05e" providerId="ADAL" clId="{A353C45D-83BB-44B3-B596-C21818DE660E}" dt="2024-12-12T00:41:47.970" v="76" actId="478"/>
          <ac:picMkLst>
            <pc:docMk/>
            <pc:sldMk cId="2756917896" sldId="274"/>
            <ac:picMk id="1028" creationId="{8789ECDE-FB73-6261-E08C-3AFF49B0029C}"/>
          </ac:picMkLst>
        </pc:picChg>
        <pc:picChg chg="add mod">
          <ac:chgData name="Jahnav Rokalaboina" userId="7d7b5d08-7655-4e53-b78d-2f53f72fa05e" providerId="ADAL" clId="{A353C45D-83BB-44B3-B596-C21818DE660E}" dt="2024-12-12T00:44:07.644" v="181" actId="1076"/>
          <ac:picMkLst>
            <pc:docMk/>
            <pc:sldMk cId="2756917896" sldId="274"/>
            <ac:picMk id="2050" creationId="{24DCCA80-A602-34A0-41AA-9201E8B39BFC}"/>
          </ac:picMkLst>
        </pc:picChg>
        <pc:picChg chg="add mod">
          <ac:chgData name="Jahnav Rokalaboina" userId="7d7b5d08-7655-4e53-b78d-2f53f72fa05e" providerId="ADAL" clId="{A353C45D-83BB-44B3-B596-C21818DE660E}" dt="2024-12-12T00:43:59.504" v="178" actId="14100"/>
          <ac:picMkLst>
            <pc:docMk/>
            <pc:sldMk cId="2756917896" sldId="274"/>
            <ac:picMk id="2052" creationId="{96B19C8B-7CA3-EAB3-ECC8-19A7C9E0FC33}"/>
          </ac:picMkLst>
        </pc:picChg>
        <pc:picChg chg="add mod">
          <ac:chgData name="Jahnav Rokalaboina" userId="7d7b5d08-7655-4e53-b78d-2f53f72fa05e" providerId="ADAL" clId="{A353C45D-83BB-44B3-B596-C21818DE660E}" dt="2024-12-12T00:44:09.493" v="182" actId="1076"/>
          <ac:picMkLst>
            <pc:docMk/>
            <pc:sldMk cId="2756917896" sldId="274"/>
            <ac:picMk id="2054" creationId="{1788268F-F69A-6D59-F28F-B3F6AB245094}"/>
          </ac:picMkLst>
        </pc:picChg>
      </pc:sldChg>
      <pc:sldChg chg="addSp delSp modSp add mod">
        <pc:chgData name="Jahnav Rokalaboina" userId="7d7b5d08-7655-4e53-b78d-2f53f72fa05e" providerId="ADAL" clId="{A353C45D-83BB-44B3-B596-C21818DE660E}" dt="2024-12-12T00:45:05.558" v="203" actId="1076"/>
        <pc:sldMkLst>
          <pc:docMk/>
          <pc:sldMk cId="1698163900" sldId="275"/>
        </pc:sldMkLst>
        <pc:spChg chg="mod">
          <ac:chgData name="Jahnav Rokalaboina" userId="7d7b5d08-7655-4e53-b78d-2f53f72fa05e" providerId="ADAL" clId="{A353C45D-83BB-44B3-B596-C21818DE660E}" dt="2024-12-12T00:44:45.016" v="198" actId="20577"/>
          <ac:spMkLst>
            <pc:docMk/>
            <pc:sldMk cId="1698163900" sldId="275"/>
            <ac:spMk id="1338" creationId="{51635DAF-3448-1360-05D9-46B2F7DAFFDF}"/>
          </ac:spMkLst>
        </pc:spChg>
        <pc:picChg chg="del">
          <ac:chgData name="Jahnav Rokalaboina" userId="7d7b5d08-7655-4e53-b78d-2f53f72fa05e" providerId="ADAL" clId="{A353C45D-83BB-44B3-B596-C21818DE660E}" dt="2024-12-12T00:44:35.899" v="187" actId="478"/>
          <ac:picMkLst>
            <pc:docMk/>
            <pc:sldMk cId="1698163900" sldId="275"/>
            <ac:picMk id="2050" creationId="{A365F396-AA72-6EAE-3299-39ACAAFEE2DB}"/>
          </ac:picMkLst>
        </pc:picChg>
        <pc:picChg chg="del">
          <ac:chgData name="Jahnav Rokalaboina" userId="7d7b5d08-7655-4e53-b78d-2f53f72fa05e" providerId="ADAL" clId="{A353C45D-83BB-44B3-B596-C21818DE660E}" dt="2024-12-12T00:44:56.833" v="199" actId="478"/>
          <ac:picMkLst>
            <pc:docMk/>
            <pc:sldMk cId="1698163900" sldId="275"/>
            <ac:picMk id="2052" creationId="{E5BA6B74-A5BC-1FC0-1C89-9C1220BCACFD}"/>
          </ac:picMkLst>
        </pc:picChg>
        <pc:picChg chg="del">
          <ac:chgData name="Jahnav Rokalaboina" userId="7d7b5d08-7655-4e53-b78d-2f53f72fa05e" providerId="ADAL" clId="{A353C45D-83BB-44B3-B596-C21818DE660E}" dt="2024-12-12T00:44:58.053" v="200" actId="478"/>
          <ac:picMkLst>
            <pc:docMk/>
            <pc:sldMk cId="1698163900" sldId="275"/>
            <ac:picMk id="2054" creationId="{1AB41090-18A2-8501-68BB-F273D17BAC1C}"/>
          </ac:picMkLst>
        </pc:picChg>
        <pc:picChg chg="add mod">
          <ac:chgData name="Jahnav Rokalaboina" userId="7d7b5d08-7655-4e53-b78d-2f53f72fa05e" providerId="ADAL" clId="{A353C45D-83BB-44B3-B596-C21818DE660E}" dt="2024-12-12T00:44:39.531" v="188" actId="1076"/>
          <ac:picMkLst>
            <pc:docMk/>
            <pc:sldMk cId="1698163900" sldId="275"/>
            <ac:picMk id="3074" creationId="{BDBB583D-C5B7-E676-EF09-FCCF8D99BB67}"/>
          </ac:picMkLst>
        </pc:picChg>
        <pc:picChg chg="add mod">
          <ac:chgData name="Jahnav Rokalaboina" userId="7d7b5d08-7655-4e53-b78d-2f53f72fa05e" providerId="ADAL" clId="{A353C45D-83BB-44B3-B596-C21818DE660E}" dt="2024-12-12T00:45:05.558" v="203" actId="1076"/>
          <ac:picMkLst>
            <pc:docMk/>
            <pc:sldMk cId="1698163900" sldId="275"/>
            <ac:picMk id="3076" creationId="{5167EAFC-3E6A-E678-1EED-EE5C7CB30248}"/>
          </ac:picMkLst>
        </pc:picChg>
      </pc:sldChg>
      <pc:sldChg chg="addSp delSp modSp add mod">
        <pc:chgData name="Jahnav Rokalaboina" userId="7d7b5d08-7655-4e53-b78d-2f53f72fa05e" providerId="ADAL" clId="{A353C45D-83BB-44B3-B596-C21818DE660E}" dt="2024-12-12T00:49:43.046" v="265" actId="1076"/>
        <pc:sldMkLst>
          <pc:docMk/>
          <pc:sldMk cId="4154310186" sldId="276"/>
        </pc:sldMkLst>
        <pc:spChg chg="mod">
          <ac:chgData name="Jahnav Rokalaboina" userId="7d7b5d08-7655-4e53-b78d-2f53f72fa05e" providerId="ADAL" clId="{A353C45D-83BB-44B3-B596-C21818DE660E}" dt="2024-12-12T00:48:47.294" v="259" actId="20577"/>
          <ac:spMkLst>
            <pc:docMk/>
            <pc:sldMk cId="4154310186" sldId="276"/>
            <ac:spMk id="1338" creationId="{4FB6B667-765C-3755-7E3E-2F335262CDB0}"/>
          </ac:spMkLst>
        </pc:spChg>
        <pc:picChg chg="add mod">
          <ac:chgData name="Jahnav Rokalaboina" userId="7d7b5d08-7655-4e53-b78d-2f53f72fa05e" providerId="ADAL" clId="{A353C45D-83BB-44B3-B596-C21818DE660E}" dt="2024-12-12T00:48:57.749" v="260" actId="14100"/>
          <ac:picMkLst>
            <pc:docMk/>
            <pc:sldMk cId="4154310186" sldId="276"/>
            <ac:picMk id="3" creationId="{2D414933-DE81-DAD2-C8A8-B5E0AFA21358}"/>
          </ac:picMkLst>
        </pc:picChg>
        <pc:picChg chg="add mod">
          <ac:chgData name="Jahnav Rokalaboina" userId="7d7b5d08-7655-4e53-b78d-2f53f72fa05e" providerId="ADAL" clId="{A353C45D-83BB-44B3-B596-C21818DE660E}" dt="2024-12-12T00:49:43.046" v="265" actId="1076"/>
          <ac:picMkLst>
            <pc:docMk/>
            <pc:sldMk cId="4154310186" sldId="276"/>
            <ac:picMk id="5" creationId="{9244B812-5616-E86C-0FD0-AC9012DD452B}"/>
          </ac:picMkLst>
        </pc:picChg>
        <pc:picChg chg="del">
          <ac:chgData name="Jahnav Rokalaboina" userId="7d7b5d08-7655-4e53-b78d-2f53f72fa05e" providerId="ADAL" clId="{A353C45D-83BB-44B3-B596-C21818DE660E}" dt="2024-12-12T00:48:18.838" v="205" actId="478"/>
          <ac:picMkLst>
            <pc:docMk/>
            <pc:sldMk cId="4154310186" sldId="276"/>
            <ac:picMk id="1026" creationId="{F167E5D3-659F-7391-8399-2547F903775F}"/>
          </ac:picMkLst>
        </pc:picChg>
        <pc:picChg chg="del">
          <ac:chgData name="Jahnav Rokalaboina" userId="7d7b5d08-7655-4e53-b78d-2f53f72fa05e" providerId="ADAL" clId="{A353C45D-83BB-44B3-B596-C21818DE660E}" dt="2024-12-12T00:48:19.993" v="206" actId="478"/>
          <ac:picMkLst>
            <pc:docMk/>
            <pc:sldMk cId="4154310186" sldId="276"/>
            <ac:picMk id="1028" creationId="{2E8D352C-43AC-D63C-5F97-A020A9EDDD62}"/>
          </ac:picMkLst>
        </pc:picChg>
      </pc:sldChg>
      <pc:sldChg chg="delSp modSp add mod">
        <pc:chgData name="Jahnav Rokalaboina" userId="7d7b5d08-7655-4e53-b78d-2f53f72fa05e" providerId="ADAL" clId="{A353C45D-83BB-44B3-B596-C21818DE660E}" dt="2024-12-12T00:55:33.699" v="816" actId="20577"/>
        <pc:sldMkLst>
          <pc:docMk/>
          <pc:sldMk cId="1369963169" sldId="277"/>
        </pc:sldMkLst>
        <pc:spChg chg="mod">
          <ac:chgData name="Jahnav Rokalaboina" userId="7d7b5d08-7655-4e53-b78d-2f53f72fa05e" providerId="ADAL" clId="{A353C45D-83BB-44B3-B596-C21818DE660E}" dt="2024-12-12T00:51:49.032" v="284" actId="20577"/>
          <ac:spMkLst>
            <pc:docMk/>
            <pc:sldMk cId="1369963169" sldId="277"/>
            <ac:spMk id="1364" creationId="{7C18407E-FC4F-C2E5-5936-32FE44A3D1DB}"/>
          </ac:spMkLst>
        </pc:spChg>
        <pc:spChg chg="mod">
          <ac:chgData name="Jahnav Rokalaboina" userId="7d7b5d08-7655-4e53-b78d-2f53f72fa05e" providerId="ADAL" clId="{A353C45D-83BB-44B3-B596-C21818DE660E}" dt="2024-12-12T00:55:33.699" v="816" actId="20577"/>
          <ac:spMkLst>
            <pc:docMk/>
            <pc:sldMk cId="1369963169" sldId="277"/>
            <ac:spMk id="1365" creationId="{D2541BF3-0D8E-BD91-0AEB-5C5ED142019F}"/>
          </ac:spMkLst>
        </pc:spChg>
        <pc:picChg chg="del">
          <ac:chgData name="Jahnav Rokalaboina" userId="7d7b5d08-7655-4e53-b78d-2f53f72fa05e" providerId="ADAL" clId="{A353C45D-83BB-44B3-B596-C21818DE660E}" dt="2024-12-12T00:51:50.910" v="285" actId="478"/>
          <ac:picMkLst>
            <pc:docMk/>
            <pc:sldMk cId="1369963169" sldId="277"/>
            <ac:picMk id="1366" creationId="{FBF499D9-031F-402C-0C0C-06F3E1C6C007}"/>
          </ac:picMkLst>
        </pc:picChg>
      </pc:sldChg>
      <pc:sldChg chg="new del">
        <pc:chgData name="Jahnav Rokalaboina" userId="7d7b5d08-7655-4e53-b78d-2f53f72fa05e" providerId="ADAL" clId="{A353C45D-83BB-44B3-B596-C21818DE660E}" dt="2024-12-12T00:55:56.661" v="819" actId="47"/>
        <pc:sldMkLst>
          <pc:docMk/>
          <pc:sldMk cId="2894286371" sldId="278"/>
        </pc:sldMkLst>
      </pc:sldChg>
      <pc:sldChg chg="delSp modSp add mod">
        <pc:chgData name="Jahnav Rokalaboina" userId="7d7b5d08-7655-4e53-b78d-2f53f72fa05e" providerId="ADAL" clId="{A353C45D-83BB-44B3-B596-C21818DE660E}" dt="2024-12-12T00:56:08.714" v="829" actId="6549"/>
        <pc:sldMkLst>
          <pc:docMk/>
          <pc:sldMk cId="1608772074" sldId="279"/>
        </pc:sldMkLst>
        <pc:spChg chg="mod">
          <ac:chgData name="Jahnav Rokalaboina" userId="7d7b5d08-7655-4e53-b78d-2f53f72fa05e" providerId="ADAL" clId="{A353C45D-83BB-44B3-B596-C21818DE660E}" dt="2024-12-12T00:56:08.714" v="829" actId="6549"/>
          <ac:spMkLst>
            <pc:docMk/>
            <pc:sldMk cId="1608772074" sldId="279"/>
            <ac:spMk id="1364" creationId="{8F396B84-5EB5-FB23-BEB4-B1F4C0591A9B}"/>
          </ac:spMkLst>
        </pc:spChg>
        <pc:spChg chg="del">
          <ac:chgData name="Jahnav Rokalaboina" userId="7d7b5d08-7655-4e53-b78d-2f53f72fa05e" providerId="ADAL" clId="{A353C45D-83BB-44B3-B596-C21818DE660E}" dt="2024-12-12T00:56:00.844" v="820" actId="478"/>
          <ac:spMkLst>
            <pc:docMk/>
            <pc:sldMk cId="1608772074" sldId="279"/>
            <ac:spMk id="1365" creationId="{01F83575-F9DD-2802-4600-0794FC367B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1ef7ce2fa4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1ef7ce2fa4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1ef7ce2fa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31ef7ce2fa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1ef7ce2fa4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31ef7ce2fa4_0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1ef7ce2fa4_0_1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1ef7ce2fa4_0_1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1ef7ce2fa4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1ef7ce2fa4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>
          <a:extLst>
            <a:ext uri="{FF2B5EF4-FFF2-40B4-BE49-F238E27FC236}">
              <a16:creationId xmlns:a16="http://schemas.microsoft.com/office/drawing/2014/main" id="{DB3AFC8E-F903-AE09-73AD-A09DA6A50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1ef7ce2fa4_0_1305:notes">
            <a:extLst>
              <a:ext uri="{FF2B5EF4-FFF2-40B4-BE49-F238E27FC236}">
                <a16:creationId xmlns:a16="http://schemas.microsoft.com/office/drawing/2014/main" id="{B2A1225F-B654-31E1-FBE9-0BAEC68558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1ef7ce2fa4_0_1305:notes">
            <a:extLst>
              <a:ext uri="{FF2B5EF4-FFF2-40B4-BE49-F238E27FC236}">
                <a16:creationId xmlns:a16="http://schemas.microsoft.com/office/drawing/2014/main" id="{12BE2D25-4982-F764-0C1F-57DB4564A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12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>
          <a:extLst>
            <a:ext uri="{FF2B5EF4-FFF2-40B4-BE49-F238E27FC236}">
              <a16:creationId xmlns:a16="http://schemas.microsoft.com/office/drawing/2014/main" id="{35EA747D-8F09-E64B-A883-42B89898E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1ef7ce2fa4_0_1305:notes">
            <a:extLst>
              <a:ext uri="{FF2B5EF4-FFF2-40B4-BE49-F238E27FC236}">
                <a16:creationId xmlns:a16="http://schemas.microsoft.com/office/drawing/2014/main" id="{774AD5A2-182F-0364-BA3A-8B682DD2E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1ef7ce2fa4_0_1305:notes">
            <a:extLst>
              <a:ext uri="{FF2B5EF4-FFF2-40B4-BE49-F238E27FC236}">
                <a16:creationId xmlns:a16="http://schemas.microsoft.com/office/drawing/2014/main" id="{4C65D280-C650-5764-B55E-29811216EC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71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>
          <a:extLst>
            <a:ext uri="{FF2B5EF4-FFF2-40B4-BE49-F238E27FC236}">
              <a16:creationId xmlns:a16="http://schemas.microsoft.com/office/drawing/2014/main" id="{30BEF2DA-A989-373E-7750-62764A552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1ef7ce2fa4_0_1305:notes">
            <a:extLst>
              <a:ext uri="{FF2B5EF4-FFF2-40B4-BE49-F238E27FC236}">
                <a16:creationId xmlns:a16="http://schemas.microsoft.com/office/drawing/2014/main" id="{6D2D2B8A-01D7-A885-4633-B6F00696B0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1ef7ce2fa4_0_1305:notes">
            <a:extLst>
              <a:ext uri="{FF2B5EF4-FFF2-40B4-BE49-F238E27FC236}">
                <a16:creationId xmlns:a16="http://schemas.microsoft.com/office/drawing/2014/main" id="{63BA89CF-2F3B-59B1-6645-19139F0025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974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1dcef131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1dcef131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1dcef1316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31dcef1316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1ef7ce2fa4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1ef7ce2fa4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1dcef1316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1dcef1316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1dcef1316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31dcef1316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>
          <a:extLst>
            <a:ext uri="{FF2B5EF4-FFF2-40B4-BE49-F238E27FC236}">
              <a16:creationId xmlns:a16="http://schemas.microsoft.com/office/drawing/2014/main" id="{A0CBCA65-3998-5820-124A-3CED4CDD8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1dcef1316b_1_16:notes">
            <a:extLst>
              <a:ext uri="{FF2B5EF4-FFF2-40B4-BE49-F238E27FC236}">
                <a16:creationId xmlns:a16="http://schemas.microsoft.com/office/drawing/2014/main" id="{0542E660-445F-C110-4464-DAE489B1F3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31dcef1316b_1_16:notes">
            <a:extLst>
              <a:ext uri="{FF2B5EF4-FFF2-40B4-BE49-F238E27FC236}">
                <a16:creationId xmlns:a16="http://schemas.microsoft.com/office/drawing/2014/main" id="{9E38283D-0F92-E5EC-B48C-6D521E83B7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473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>
          <a:extLst>
            <a:ext uri="{FF2B5EF4-FFF2-40B4-BE49-F238E27FC236}">
              <a16:creationId xmlns:a16="http://schemas.microsoft.com/office/drawing/2014/main" id="{988EEA9E-E083-92D3-F11B-F5FB5AE0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1dcef1316b_1_16:notes">
            <a:extLst>
              <a:ext uri="{FF2B5EF4-FFF2-40B4-BE49-F238E27FC236}">
                <a16:creationId xmlns:a16="http://schemas.microsoft.com/office/drawing/2014/main" id="{B2461CEF-3B99-E484-2AC9-900C810507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31dcef1316b_1_16:notes">
            <a:extLst>
              <a:ext uri="{FF2B5EF4-FFF2-40B4-BE49-F238E27FC236}">
                <a16:creationId xmlns:a16="http://schemas.microsoft.com/office/drawing/2014/main" id="{44BD5EB9-2EE1-404E-A521-D6F71D8F68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533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1ef7ce2fa4_0_1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1ef7ce2fa4_0_1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31ef7ce2fa4_0_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31ef7ce2fa4_0_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1ef7ce2fa4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1ef7ce2fa4_0_1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>
          <a:extLst>
            <a:ext uri="{FF2B5EF4-FFF2-40B4-BE49-F238E27FC236}">
              <a16:creationId xmlns:a16="http://schemas.microsoft.com/office/drawing/2014/main" id="{DAAFFB97-C2EE-5511-673E-6AB38C719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1ef7ce2fa4_0_1259:notes">
            <a:extLst>
              <a:ext uri="{FF2B5EF4-FFF2-40B4-BE49-F238E27FC236}">
                <a16:creationId xmlns:a16="http://schemas.microsoft.com/office/drawing/2014/main" id="{D0D05391-7D8C-B20E-C6D5-EBE2ACE50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1ef7ce2fa4_0_1259:notes">
            <a:extLst>
              <a:ext uri="{FF2B5EF4-FFF2-40B4-BE49-F238E27FC236}">
                <a16:creationId xmlns:a16="http://schemas.microsoft.com/office/drawing/2014/main" id="{F4926D81-4774-B55A-CD55-2FA630A8EA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045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1ef7ce2fa4_0_1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1ef7ce2fa4_0_1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1ef7ce2fa4_0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31ef7ce2fa4_0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1ef7ce2fa4_0_1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31ef7ce2fa4_0_1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Section intro title, gold">
  <p:cSld name="Gold chapter break or bold statement gold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94400" cy="4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 with logo, black">
  <p:cSld name="TITLE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image background">
  <p:cSld name="CUSTOM_8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>
            <a:spLocks noGrp="1"/>
          </p:cNvSpPr>
          <p:nvPr>
            <p:ph type="pic" idx="2"/>
          </p:nvPr>
        </p:nvSpPr>
        <p:spPr>
          <a:xfrm>
            <a:off x="-4725" y="-280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black">
  <p:cSld name="CUSTOM_8_1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A Mountain topo pattern, black">
  <p:cSld name="CUSTOM_8_1_2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0" y="-2225"/>
            <a:ext cx="9144003" cy="515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Learn to Thrive Morse code pattern, black">
  <p:cSld name="CUSTOM_8_1_2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5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2225"/>
            <a:ext cx="9144003" cy="51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network pattern, black">
  <p:cSld name="CUSTOM_8_1_2_1_2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6"/>
          <p:cNvPicPr preferRelativeResize="0"/>
          <p:nvPr/>
        </p:nvPicPr>
        <p:blipFill rotWithShape="1">
          <a:blip r:embed="rId2">
            <a:alphaModFix/>
          </a:blip>
          <a:srcRect l="49" r="59"/>
          <a:stretch/>
        </p:blipFill>
        <p:spPr>
          <a:xfrm>
            <a:off x="0" y="-2225"/>
            <a:ext cx="9144003" cy="51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Learn to Thrive Morse code pattern, white">
  <p:cSld name="CUSTOM_8_1_2_1_2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7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A Mountain topo pattern, white">
  <p:cSld name="CUSTOM_8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with network pattern, white">
  <p:cSld name="CUSTOM_8_1_2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9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gold">
  <p:cSld name="CUSTOM_8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Section intro title, black">
  <p:cSld name="Gold chapter break or bold statement gold_3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94400" cy="4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, maroon">
  <p:cSld name="CUSTOM_8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Agenda, white">
  <p:cSld name="CUSTOM_3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>
            <a:spLocks noGrp="1"/>
          </p:cNvSpPr>
          <p:nvPr>
            <p:ph type="title"/>
          </p:nvPr>
        </p:nvSpPr>
        <p:spPr>
          <a:xfrm>
            <a:off x="421925" y="315900"/>
            <a:ext cx="29457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highlight>
                  <a:schemeClr val="accent1"/>
                </a:highlight>
              </a:defRPr>
            </a:lvl1pPr>
            <a:lvl2pPr lvl="1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1"/>
          </p:nvPr>
        </p:nvSpPr>
        <p:spPr>
          <a:xfrm>
            <a:off x="4208300" y="315900"/>
            <a:ext cx="45108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ctr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cxnSp>
        <p:nvCxnSpPr>
          <p:cNvPr id="60" name="Google Shape;60;p22"/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 with logo, image background">
  <p:cSld name="CUSTOM_7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>
            <a:spLocks noGrp="1"/>
          </p:cNvSpPr>
          <p:nvPr>
            <p:ph type="pic" idx="2"/>
          </p:nvPr>
        </p:nvSpPr>
        <p:spPr>
          <a:xfrm>
            <a:off x="-25" y="19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3"/>
          <p:cNvSpPr/>
          <p:nvPr/>
        </p:nvSpPr>
        <p:spPr>
          <a:xfrm>
            <a:off x="7878325" y="4399875"/>
            <a:ext cx="1284600" cy="540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2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photo — two column">
  <p:cSld name="CUSTOM_5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>
            <a:spLocks noGrp="1"/>
          </p:cNvSpPr>
          <p:nvPr>
            <p:ph type="pic" idx="2"/>
          </p:nvPr>
        </p:nvSpPr>
        <p:spPr>
          <a:xfrm>
            <a:off x="5057900" y="-8450"/>
            <a:ext cx="4107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424925" y="1323300"/>
            <a:ext cx="45108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title"/>
          </p:nvPr>
        </p:nvSpPr>
        <p:spPr>
          <a:xfrm>
            <a:off x="424925" y="317225"/>
            <a:ext cx="451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photo — two column">
  <p:cSld name="CUSTOM_5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198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25"/>
          <p:cNvSpPr>
            <a:spLocks noGrp="1"/>
          </p:cNvSpPr>
          <p:nvPr>
            <p:ph type="pic" idx="2"/>
          </p:nvPr>
        </p:nvSpPr>
        <p:spPr>
          <a:xfrm>
            <a:off x="2534550" y="-10600"/>
            <a:ext cx="6609600" cy="515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5"/>
          <p:cNvSpPr txBox="1">
            <a:spLocks noGrp="1"/>
          </p:cNvSpPr>
          <p:nvPr>
            <p:ph type="body" idx="1"/>
          </p:nvPr>
        </p:nvSpPr>
        <p:spPr>
          <a:xfrm>
            <a:off x="419575" y="1403600"/>
            <a:ext cx="1980600" cy="342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wo column, black">
  <p:cSld name="CUSTOM_5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/>
          <p:nvPr/>
        </p:nvSpPr>
        <p:spPr>
          <a:xfrm>
            <a:off x="2537350" y="-12950"/>
            <a:ext cx="6606600" cy="51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198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Agenda, black">
  <p:cSld name="Custom Layout 1 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>
            <a:spLocks noGrp="1"/>
          </p:cNvSpPr>
          <p:nvPr>
            <p:ph type="title"/>
          </p:nvPr>
        </p:nvSpPr>
        <p:spPr>
          <a:xfrm>
            <a:off x="565850" y="316875"/>
            <a:ext cx="26751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>
            <a:spLocks noGrp="1"/>
          </p:cNvSpPr>
          <p:nvPr>
            <p:ph type="subTitle" idx="1"/>
          </p:nvPr>
        </p:nvSpPr>
        <p:spPr>
          <a:xfrm>
            <a:off x="4931750" y="316875"/>
            <a:ext cx="37371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1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 — one column, left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Speaker intro, black">
  <p:cSld name="CUSTOM_6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>
            <a:spLocks noGrp="1"/>
          </p:cNvSpPr>
          <p:nvPr>
            <p:ph type="pic" idx="2"/>
          </p:nvPr>
        </p:nvSpPr>
        <p:spPr>
          <a:xfrm>
            <a:off x="1006875" y="1121950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9"/>
          <p:cNvSpPr txBox="1">
            <a:spLocks noGrp="1"/>
          </p:cNvSpPr>
          <p:nvPr>
            <p:ph type="title"/>
          </p:nvPr>
        </p:nvSpPr>
        <p:spPr>
          <a:xfrm>
            <a:off x="3787925" y="1511825"/>
            <a:ext cx="493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subTitle" idx="1"/>
          </p:nvPr>
        </p:nvSpPr>
        <p:spPr>
          <a:xfrm>
            <a:off x="3784450" y="1121950"/>
            <a:ext cx="4731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body" idx="3"/>
          </p:nvPr>
        </p:nvSpPr>
        <p:spPr>
          <a:xfrm>
            <a:off x="3784450" y="2870250"/>
            <a:ext cx="49311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800"/>
              <a:buNone/>
              <a:defRPr sz="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Speaker intro, white">
  <p:cSld name="CUSTOM_6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>
            <a:spLocks noGrp="1"/>
          </p:cNvSpPr>
          <p:nvPr>
            <p:ph type="pic" idx="2"/>
          </p:nvPr>
        </p:nvSpPr>
        <p:spPr>
          <a:xfrm>
            <a:off x="1006875" y="1121950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>
            <a:off x="3787925" y="1511825"/>
            <a:ext cx="493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subTitle" idx="1"/>
          </p:nvPr>
        </p:nvSpPr>
        <p:spPr>
          <a:xfrm>
            <a:off x="3784450" y="1121950"/>
            <a:ext cx="4731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body" idx="3"/>
          </p:nvPr>
        </p:nvSpPr>
        <p:spPr>
          <a:xfrm>
            <a:off x="3784450" y="2870250"/>
            <a:ext cx="4931100" cy="2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</a:defRPr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>
                <a:solidFill>
                  <a:schemeClr val="dk1"/>
                </a:solidFill>
              </a:defRPr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>
                <a:solidFill>
                  <a:schemeClr val="dk1"/>
                </a:solidFill>
              </a:defRPr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>
                <a:solidFill>
                  <a:schemeClr val="dk1"/>
                </a:solidFill>
              </a:defRPr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800"/>
              <a:buNone/>
              <a:defRPr sz="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Section intro title, maroon">
  <p:cSld name="Gold chapter break or bold statement gold_3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94400" cy="4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left">
  <p:cSld name="1_19 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body" idx="1"/>
          </p:nvPr>
        </p:nvSpPr>
        <p:spPr>
          <a:xfrm>
            <a:off x="424925" y="1365150"/>
            <a:ext cx="4091100" cy="3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409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gold">
  <p:cSld name="CUSTOM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2"/>
          <p:cNvSpPr/>
          <p:nvPr/>
        </p:nvSpPr>
        <p:spPr>
          <a:xfrm>
            <a:off x="-9600" y="1253100"/>
            <a:ext cx="9163200" cy="3941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424925" y="1413625"/>
            <a:ext cx="8294100" cy="3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photo layout — one column">
  <p:cSld name="CUSTOM_9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/>
          <p:nvPr/>
        </p:nvSpPr>
        <p:spPr>
          <a:xfrm>
            <a:off x="-4650" y="-16800"/>
            <a:ext cx="9153300" cy="242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title"/>
          </p:nvPr>
        </p:nvSpPr>
        <p:spPr>
          <a:xfrm>
            <a:off x="1373400" y="1732650"/>
            <a:ext cx="6397200" cy="31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28600" tIns="228600" rIns="228600" bIns="2286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3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photo layout, right">
  <p:cSld name="CUSTOM_9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4"/>
          <p:cNvSpPr/>
          <p:nvPr/>
        </p:nvSpPr>
        <p:spPr>
          <a:xfrm>
            <a:off x="937452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1161900" y="-16800"/>
            <a:ext cx="4296000" cy="5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4"/>
          <p:cNvSpPr txBox="1">
            <a:spLocks noGrp="1"/>
          </p:cNvSpPr>
          <p:nvPr>
            <p:ph type="title"/>
          </p:nvPr>
        </p:nvSpPr>
        <p:spPr>
          <a:xfrm>
            <a:off x="4516200" y="791100"/>
            <a:ext cx="4203000" cy="356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4"/>
          <p:cNvSpPr txBox="1">
            <a:spLocks noGrp="1"/>
          </p:cNvSpPr>
          <p:nvPr>
            <p:ph type="body" idx="1"/>
          </p:nvPr>
        </p:nvSpPr>
        <p:spPr>
          <a:xfrm>
            <a:off x="4516200" y="1776100"/>
            <a:ext cx="4203000" cy="25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45700" rIns="228600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photo layout, left">
  <p:cSld name="CUSTOM_9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5"/>
          <p:cNvSpPr/>
          <p:nvPr/>
        </p:nvSpPr>
        <p:spPr>
          <a:xfrm>
            <a:off x="4091100" y="625"/>
            <a:ext cx="430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title"/>
          </p:nvPr>
        </p:nvSpPr>
        <p:spPr>
          <a:xfrm>
            <a:off x="845675" y="791050"/>
            <a:ext cx="4203000" cy="98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1"/>
          </p:nvPr>
        </p:nvSpPr>
        <p:spPr>
          <a:xfrm>
            <a:off x="845675" y="1776050"/>
            <a:ext cx="4203000" cy="25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45700" rIns="228600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35"/>
          <p:cNvSpPr/>
          <p:nvPr/>
        </p:nvSpPr>
        <p:spPr>
          <a:xfrm>
            <a:off x="8392811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default">
  <p:cSld name="TITLE_ONLY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6"/>
          <p:cNvSpPr txBox="1">
            <a:spLocks noGrp="1"/>
          </p:cNvSpPr>
          <p:nvPr>
            <p:ph type="body" idx="1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6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default with subheading">
  <p:cSld name="TITLE_ONLY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7"/>
          <p:cNvSpPr txBox="1">
            <a:spLocks noGrp="1"/>
          </p:cNvSpPr>
          <p:nvPr>
            <p:ph type="body" idx="1"/>
          </p:nvPr>
        </p:nvSpPr>
        <p:spPr>
          <a:xfrm>
            <a:off x="429875" y="1092225"/>
            <a:ext cx="8289300" cy="3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94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subTitle" idx="2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top, black">
  <p:cSld name="CUSTOM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8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38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8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top, gold">
  <p:cSld name="CUSTOM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9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9"/>
          <p:cNvSpPr/>
          <p:nvPr/>
        </p:nvSpPr>
        <p:spPr>
          <a:xfrm>
            <a:off x="0" y="-40250"/>
            <a:ext cx="9144000" cy="1859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9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top, maroon">
  <p:cSld name="CUSTOM_2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0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0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0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50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*Presentation title, simple">
  <p:cSld name="CUSTOM_10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421975" y="1253688"/>
            <a:ext cx="8376300" cy="29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423775" y="4279950"/>
            <a:ext cx="82953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Google Shape;21;p5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0050" y="39425"/>
            <a:ext cx="4009200" cy="1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hree column, pattern">
  <p:cSld name="1_Title only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1"/>
          <p:cNvPicPr preferRelativeResize="0"/>
          <p:nvPr/>
        </p:nvPicPr>
        <p:blipFill rotWithShape="1">
          <a:blip r:embed="rId2">
            <a:alphaModFix/>
          </a:blip>
          <a:srcRect r="67703"/>
          <a:stretch/>
        </p:blipFill>
        <p:spPr>
          <a:xfrm>
            <a:off x="0" y="0"/>
            <a:ext cx="295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1"/>
          <p:cNvSpPr txBox="1">
            <a:spLocks noGrp="1"/>
          </p:cNvSpPr>
          <p:nvPr>
            <p:ph type="body" idx="1"/>
          </p:nvPr>
        </p:nvSpPr>
        <p:spPr>
          <a:xfrm>
            <a:off x="3371850" y="323850"/>
            <a:ext cx="2404500" cy="29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" name="Google Shape;135;p41"/>
          <p:cNvSpPr txBox="1">
            <a:spLocks noGrp="1"/>
          </p:cNvSpPr>
          <p:nvPr>
            <p:ph type="body" idx="2"/>
          </p:nvPr>
        </p:nvSpPr>
        <p:spPr>
          <a:xfrm>
            <a:off x="5866450" y="323850"/>
            <a:ext cx="2432400" cy="29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6" name="Google Shape;136;p41"/>
          <p:cNvSpPr txBox="1">
            <a:spLocks noGrp="1"/>
          </p:cNvSpPr>
          <p:nvPr>
            <p:ph type="title"/>
          </p:nvPr>
        </p:nvSpPr>
        <p:spPr>
          <a:xfrm>
            <a:off x="419750" y="315900"/>
            <a:ext cx="2418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black">
  <p:cSld name="1_19 Headline with text 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"/>
          <p:cNvSpPr txBox="1">
            <a:spLocks noGrp="1"/>
          </p:cNvSpPr>
          <p:nvPr>
            <p:ph type="body" idx="1"/>
          </p:nvPr>
        </p:nvSpPr>
        <p:spPr>
          <a:xfrm>
            <a:off x="424925" y="979025"/>
            <a:ext cx="8294100" cy="3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0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42"/>
          <p:cNvSpPr txBox="1">
            <a:spLocks noGrp="1"/>
          </p:cNvSpPr>
          <p:nvPr>
            <p:ph type="title"/>
          </p:nvPr>
        </p:nvSpPr>
        <p:spPr>
          <a:xfrm>
            <a:off x="417600" y="274925"/>
            <a:ext cx="83088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wo column, right, gold">
  <p:cSld name="Section title and descri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3"/>
          <p:cNvSpPr/>
          <p:nvPr/>
        </p:nvSpPr>
        <p:spPr>
          <a:xfrm>
            <a:off x="-13975" y="875"/>
            <a:ext cx="4586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body" idx="1"/>
          </p:nvPr>
        </p:nvSpPr>
        <p:spPr>
          <a:xfrm>
            <a:off x="5052900" y="315900"/>
            <a:ext cx="36663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43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40920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right">
  <p:cSld name="Section title and description_3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4"/>
          <p:cNvSpPr/>
          <p:nvPr/>
        </p:nvSpPr>
        <p:spPr>
          <a:xfrm>
            <a:off x="4627800" y="875"/>
            <a:ext cx="4516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title"/>
          </p:nvPr>
        </p:nvSpPr>
        <p:spPr>
          <a:xfrm>
            <a:off x="5052900" y="315900"/>
            <a:ext cx="366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1"/>
          </p:nvPr>
        </p:nvSpPr>
        <p:spPr>
          <a:xfrm>
            <a:off x="5052850" y="1286950"/>
            <a:ext cx="3666000" cy="3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2"/>
          </p:nvPr>
        </p:nvSpPr>
        <p:spPr>
          <a:xfrm>
            <a:off x="0" y="-3252"/>
            <a:ext cx="4627800" cy="516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wo column, left, gold">
  <p:cSld name="Section title and description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5"/>
          <p:cNvSpPr/>
          <p:nvPr/>
        </p:nvSpPr>
        <p:spPr>
          <a:xfrm>
            <a:off x="-13975" y="875"/>
            <a:ext cx="4530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5"/>
          <p:cNvSpPr txBox="1">
            <a:spLocks noGrp="1"/>
          </p:cNvSpPr>
          <p:nvPr>
            <p:ph type="body" idx="1"/>
          </p:nvPr>
        </p:nvSpPr>
        <p:spPr>
          <a:xfrm>
            <a:off x="424925" y="1334850"/>
            <a:ext cx="3791100" cy="3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5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366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hree column">
  <p:cSld name="1_Title only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6"/>
          <p:cNvSpPr txBox="1">
            <a:spLocks noGrp="1"/>
          </p:cNvSpPr>
          <p:nvPr>
            <p:ph type="body" idx="1"/>
          </p:nvPr>
        </p:nvSpPr>
        <p:spPr>
          <a:xfrm>
            <a:off x="6305375" y="884250"/>
            <a:ext cx="25002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46"/>
          <p:cNvSpPr txBox="1">
            <a:spLocks noGrp="1"/>
          </p:cNvSpPr>
          <p:nvPr>
            <p:ph type="body" idx="2"/>
          </p:nvPr>
        </p:nvSpPr>
        <p:spPr>
          <a:xfrm>
            <a:off x="3367550" y="882800"/>
            <a:ext cx="2829300" cy="4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46"/>
          <p:cNvSpPr txBox="1">
            <a:spLocks noGrp="1"/>
          </p:cNvSpPr>
          <p:nvPr>
            <p:ph type="body" idx="3"/>
          </p:nvPr>
        </p:nvSpPr>
        <p:spPr>
          <a:xfrm>
            <a:off x="424100" y="882800"/>
            <a:ext cx="2816700" cy="4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46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three column, pattern">
  <p:cSld name="1_Title only_1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47"/>
          <p:cNvGrpSpPr/>
          <p:nvPr/>
        </p:nvGrpSpPr>
        <p:grpSpPr>
          <a:xfrm>
            <a:off x="-3955242" y="2101698"/>
            <a:ext cx="6994446" cy="4415545"/>
            <a:chOff x="238125" y="602600"/>
            <a:chExt cx="7143750" cy="4509800"/>
          </a:xfrm>
        </p:grpSpPr>
        <p:sp>
          <p:nvSpPr>
            <p:cNvPr id="160" name="Google Shape;160;p47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7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7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7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7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7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7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7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7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7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7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7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7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7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7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7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7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7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7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7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7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7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7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7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7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7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7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7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7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7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7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7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7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7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7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7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7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7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7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7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7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7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7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7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7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7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7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7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7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7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7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7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7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7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7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7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7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7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7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7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7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7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7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7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7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7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7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7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7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7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7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7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7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7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7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7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7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7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7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7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7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7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7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7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7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7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7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7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7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7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7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7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7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7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7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7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7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7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7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7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7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7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7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7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7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7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7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7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7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7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7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7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7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7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7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7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7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7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7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7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7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7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7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7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7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7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7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7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7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7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7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7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7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7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7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7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7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7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7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7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7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7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7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7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7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7"/>
          <p:cNvGrpSpPr/>
          <p:nvPr/>
        </p:nvGrpSpPr>
        <p:grpSpPr>
          <a:xfrm>
            <a:off x="5397752" y="-924485"/>
            <a:ext cx="4818459" cy="3041860"/>
            <a:chOff x="238125" y="602600"/>
            <a:chExt cx="7143750" cy="4509800"/>
          </a:xfrm>
        </p:grpSpPr>
        <p:sp>
          <p:nvSpPr>
            <p:cNvPr id="635" name="Google Shape;635;p47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7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9" name="Google Shape;1109;p47"/>
          <p:cNvSpPr txBox="1">
            <a:spLocks noGrp="1"/>
          </p:cNvSpPr>
          <p:nvPr>
            <p:ph type="body" idx="1"/>
          </p:nvPr>
        </p:nvSpPr>
        <p:spPr>
          <a:xfrm>
            <a:off x="6305375" y="884250"/>
            <a:ext cx="2500200" cy="399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0" name="Google Shape;1110;p47"/>
          <p:cNvSpPr txBox="1">
            <a:spLocks noGrp="1"/>
          </p:cNvSpPr>
          <p:nvPr>
            <p:ph type="body" idx="2"/>
          </p:nvPr>
        </p:nvSpPr>
        <p:spPr>
          <a:xfrm>
            <a:off x="3367550" y="882800"/>
            <a:ext cx="2829300" cy="401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1" name="Google Shape;1111;p47"/>
          <p:cNvSpPr txBox="1">
            <a:spLocks noGrp="1"/>
          </p:cNvSpPr>
          <p:nvPr>
            <p:ph type="body" idx="3"/>
          </p:nvPr>
        </p:nvSpPr>
        <p:spPr>
          <a:xfrm>
            <a:off x="424100" y="882800"/>
            <a:ext cx="2816700" cy="4041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2" name="Google Shape;1112;p47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5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middle, gold">
  <p:cSld name="Chapter break bar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8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p48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48"/>
          <p:cNvSpPr txBox="1">
            <a:spLocks noGrp="1"/>
          </p:cNvSpPr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000"/>
              <a:buFont typeface="Arial"/>
              <a:buNone/>
              <a:defRPr b="1"/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 — one column, left">
  <p:cSld name="Section title and description_1_1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9"/>
          <p:cNvSpPr txBox="1">
            <a:spLocks noGrp="1"/>
          </p:cNvSpPr>
          <p:nvPr>
            <p:ph type="body" idx="1"/>
          </p:nvPr>
        </p:nvSpPr>
        <p:spPr>
          <a:xfrm>
            <a:off x="5024275" y="445025"/>
            <a:ext cx="3837000" cy="3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49"/>
          <p:cNvSpPr txBox="1">
            <a:spLocks noGrp="1"/>
          </p:cNvSpPr>
          <p:nvPr>
            <p:ph type="title"/>
          </p:nvPr>
        </p:nvSpPr>
        <p:spPr>
          <a:xfrm>
            <a:off x="424825" y="258975"/>
            <a:ext cx="36663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*Presentation title simple, preheader">
  <p:cSld name="Cover Intro Option 2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0"/>
          <p:cNvSpPr txBox="1">
            <a:spLocks noGrp="1"/>
          </p:cNvSpPr>
          <p:nvPr>
            <p:ph type="subTitle" idx="1"/>
          </p:nvPr>
        </p:nvSpPr>
        <p:spPr>
          <a:xfrm>
            <a:off x="422025" y="881476"/>
            <a:ext cx="75087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50"/>
          <p:cNvSpPr txBox="1">
            <a:spLocks noGrp="1"/>
          </p:cNvSpPr>
          <p:nvPr>
            <p:ph type="title"/>
          </p:nvPr>
        </p:nvSpPr>
        <p:spPr>
          <a:xfrm>
            <a:off x="401075" y="1141450"/>
            <a:ext cx="84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123" name="Google Shape;1123;p50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t="-4997"/>
          <a:stretch/>
        </p:blipFill>
        <p:spPr>
          <a:xfrm>
            <a:off x="147537" y="3991868"/>
            <a:ext cx="4009200" cy="1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Blank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*Presentation title, photo background">
  <p:cSld name="1_20 Title slide with photo placeholder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1"/>
          <p:cNvSpPr>
            <a:spLocks noGrp="1"/>
          </p:cNvSpPr>
          <p:nvPr>
            <p:ph type="pic" idx="2"/>
          </p:nvPr>
        </p:nvSpPr>
        <p:spPr>
          <a:xfrm>
            <a:off x="50" y="-3150"/>
            <a:ext cx="9144000" cy="4050300"/>
          </a:xfrm>
          <a:prstGeom prst="rect">
            <a:avLst/>
          </a:prstGeom>
          <a:noFill/>
          <a:ln>
            <a:noFill/>
          </a:ln>
        </p:spPr>
      </p:sp>
      <p:sp>
        <p:nvSpPr>
          <p:cNvPr id="1126" name="Google Shape;1126;p51"/>
          <p:cNvSpPr txBox="1">
            <a:spLocks noGrp="1"/>
          </p:cNvSpPr>
          <p:nvPr>
            <p:ph type="ctrTitle"/>
          </p:nvPr>
        </p:nvSpPr>
        <p:spPr>
          <a:xfrm>
            <a:off x="424925" y="1362325"/>
            <a:ext cx="8294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7" name="Google Shape;1127;p51"/>
          <p:cNvSpPr txBox="1">
            <a:spLocks noGrp="1"/>
          </p:cNvSpPr>
          <p:nvPr>
            <p:ph type="body" idx="1"/>
          </p:nvPr>
        </p:nvSpPr>
        <p:spPr>
          <a:xfrm>
            <a:off x="4208300" y="4271250"/>
            <a:ext cx="45108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b="1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128" name="Google Shape;1128;p51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7525" y="4047100"/>
            <a:ext cx="4009200" cy="10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with preheader, gold">
  <p:cSld name="Gold chapter break or bold statement gold_2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2"/>
          <p:cNvSpPr txBox="1">
            <a:spLocks noGrp="1"/>
          </p:cNvSpPr>
          <p:nvPr>
            <p:ph type="subTitle" idx="1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52"/>
          <p:cNvSpPr txBox="1">
            <a:spLocks noGrp="1"/>
          </p:cNvSpPr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with preheader, white">
  <p:cSld name="CUSTOM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3"/>
          <p:cNvSpPr txBox="1">
            <a:spLocks noGrp="1"/>
          </p:cNvSpPr>
          <p:nvPr>
            <p:ph type="subTitle" idx="1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4" name="Google Shape;1134;p53"/>
          <p:cNvSpPr txBox="1">
            <a:spLocks noGrp="1"/>
          </p:cNvSpPr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with preheader, black">
  <p:cSld name="CUSTOM_11"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54"/>
          <p:cNvSpPr txBox="1">
            <a:spLocks noGrp="1"/>
          </p:cNvSpPr>
          <p:nvPr>
            <p:ph type="subTitle" idx="1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54"/>
          <p:cNvSpPr txBox="1">
            <a:spLocks noGrp="1"/>
          </p:cNvSpPr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with preheader, maroon">
  <p:cSld name="Gold chapter break or bold statement gold_2_1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55"/>
          <p:cNvSpPr txBox="1">
            <a:spLocks noGrp="1"/>
          </p:cNvSpPr>
          <p:nvPr>
            <p:ph type="subTitle" idx="1"/>
          </p:nvPr>
        </p:nvSpPr>
        <p:spPr>
          <a:xfrm>
            <a:off x="419775" y="882950"/>
            <a:ext cx="82992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0" name="Google Shape;1140;p55"/>
          <p:cNvSpPr txBox="1">
            <a:spLocks noGrp="1"/>
          </p:cNvSpPr>
          <p:nvPr>
            <p:ph type="title"/>
          </p:nvPr>
        </p:nvSpPr>
        <p:spPr>
          <a:xfrm>
            <a:off x="419800" y="1136400"/>
            <a:ext cx="8299200" cy="3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pattern">
  <p:cSld name="Chapter break bar_2_2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56"/>
          <p:cNvSpPr txBox="1">
            <a:spLocks noGrp="1"/>
          </p:cNvSpPr>
          <p:nvPr>
            <p:ph type="title"/>
          </p:nvPr>
        </p:nvSpPr>
        <p:spPr>
          <a:xfrm>
            <a:off x="431125" y="0"/>
            <a:ext cx="82881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4400" b="1" i="0" u="none" strike="noStrike" cap="none"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photo background">
  <p:cSld name="Chapter break bar_2_2_2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7"/>
          <p:cNvSpPr>
            <a:spLocks noGrp="1"/>
          </p:cNvSpPr>
          <p:nvPr>
            <p:ph type="pic" idx="2"/>
          </p:nvPr>
        </p:nvSpPr>
        <p:spPr>
          <a:xfrm>
            <a:off x="0" y="-19975"/>
            <a:ext cx="91440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46" name="Google Shape;1146;p57"/>
          <p:cNvSpPr txBox="1">
            <a:spLocks noGrp="1"/>
          </p:cNvSpPr>
          <p:nvPr>
            <p:ph type="title"/>
          </p:nvPr>
        </p:nvSpPr>
        <p:spPr>
          <a:xfrm>
            <a:off x="431125" y="2919325"/>
            <a:ext cx="7833600" cy="1069200"/>
          </a:xfrm>
          <a:prstGeom prst="rect">
            <a:avLst/>
          </a:prstGeom>
          <a:solidFill>
            <a:srgbClr val="FFFFFF">
              <a:alpha val="8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middle, black">
  <p:cSld name="Chapter break bar_2_2_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8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Google Shape;1149;p58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58"/>
          <p:cNvSpPr txBox="1">
            <a:spLocks noGrp="1"/>
          </p:cNvSpPr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Chapter break middle, maroon">
  <p:cSld name="Chapter break bar_1"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9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59"/>
          <p:cNvSpPr txBox="1">
            <a:spLocks noGrp="1"/>
          </p:cNvSpPr>
          <p:nvPr>
            <p:ph type="title"/>
          </p:nvPr>
        </p:nvSpPr>
        <p:spPr>
          <a:xfrm>
            <a:off x="431125" y="2064600"/>
            <a:ext cx="82881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54" name="Google Shape;1154;p59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image — 2 column, left">
  <p:cSld name="Call out plus image_1"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0"/>
          <p:cNvSpPr txBox="1">
            <a:spLocks noGrp="1"/>
          </p:cNvSpPr>
          <p:nvPr>
            <p:ph type="title"/>
          </p:nvPr>
        </p:nvSpPr>
        <p:spPr>
          <a:xfrm>
            <a:off x="424925" y="220000"/>
            <a:ext cx="19755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7" name="Google Shape;1157;p60"/>
          <p:cNvSpPr>
            <a:spLocks noGrp="1"/>
          </p:cNvSpPr>
          <p:nvPr>
            <p:ph type="pic" idx="2"/>
          </p:nvPr>
        </p:nvSpPr>
        <p:spPr>
          <a:xfrm>
            <a:off x="2531850" y="-3000"/>
            <a:ext cx="6612300" cy="514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 with logo, white">
  <p:cSld name="TITLE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two column, black">
  <p:cSld name="Section title and description_1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1"/>
          <p:cNvSpPr/>
          <p:nvPr/>
        </p:nvSpPr>
        <p:spPr>
          <a:xfrm>
            <a:off x="4630550" y="0"/>
            <a:ext cx="45135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1"/>
          <p:cNvSpPr txBox="1">
            <a:spLocks noGrp="1"/>
          </p:cNvSpPr>
          <p:nvPr>
            <p:ph type="body" idx="1"/>
          </p:nvPr>
        </p:nvSpPr>
        <p:spPr>
          <a:xfrm>
            <a:off x="5052900" y="315900"/>
            <a:ext cx="3666300" cy="4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1" name="Google Shape;1161;p61"/>
          <p:cNvSpPr txBox="1"/>
          <p:nvPr/>
        </p:nvSpPr>
        <p:spPr>
          <a:xfrm>
            <a:off x="440550" y="1519975"/>
            <a:ext cx="376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600"/>
          </a:p>
        </p:txBody>
      </p:sp>
      <p:sp>
        <p:nvSpPr>
          <p:cNvPr id="1162" name="Google Shape;1162;p61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409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right">
  <p:cSld name="Placeholder 03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2"/>
          <p:cNvSpPr txBox="1"/>
          <p:nvPr/>
        </p:nvSpPr>
        <p:spPr>
          <a:xfrm>
            <a:off x="0" y="0"/>
            <a:ext cx="4142100" cy="38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62"/>
          <p:cNvSpPr>
            <a:spLocks noGrp="1"/>
          </p:cNvSpPr>
          <p:nvPr>
            <p:ph type="pic" idx="2"/>
          </p:nvPr>
        </p:nvSpPr>
        <p:spPr>
          <a:xfrm>
            <a:off x="424925" y="315900"/>
            <a:ext cx="4091400" cy="3784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66" name="Google Shape;1166;p62"/>
          <p:cNvSpPr txBox="1">
            <a:spLocks noGrp="1"/>
          </p:cNvSpPr>
          <p:nvPr>
            <p:ph type="title"/>
          </p:nvPr>
        </p:nvSpPr>
        <p:spPr>
          <a:xfrm>
            <a:off x="5063700" y="891150"/>
            <a:ext cx="3666300" cy="7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62"/>
          <p:cNvSpPr txBox="1">
            <a:spLocks noGrp="1"/>
          </p:cNvSpPr>
          <p:nvPr>
            <p:ph type="body" idx="1"/>
          </p:nvPr>
        </p:nvSpPr>
        <p:spPr>
          <a:xfrm>
            <a:off x="5063700" y="1791925"/>
            <a:ext cx="3666300" cy="3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ext, title, image background — right">
  <p:cSld name="Placeholder 03_1"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70" name="Google Shape;1170;p63"/>
          <p:cNvSpPr txBox="1">
            <a:spLocks noGrp="1"/>
          </p:cNvSpPr>
          <p:nvPr>
            <p:ph type="title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137150" tIns="137150" rIns="13715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63"/>
          <p:cNvSpPr txBox="1">
            <a:spLocks noGrp="1"/>
          </p:cNvSpPr>
          <p:nvPr>
            <p:ph type="body" idx="1"/>
          </p:nvPr>
        </p:nvSpPr>
        <p:spPr>
          <a:xfrm>
            <a:off x="5520675" y="1371000"/>
            <a:ext cx="2992800" cy="36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ext, title, image background — left">
  <p:cSld name="Placeholder 03_1_1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74" name="Google Shape;1174;p64"/>
          <p:cNvSpPr txBox="1">
            <a:spLocks noGrp="1"/>
          </p:cNvSpPr>
          <p:nvPr>
            <p:ph type="title"/>
          </p:nvPr>
        </p:nvSpPr>
        <p:spPr>
          <a:xfrm>
            <a:off x="306575" y="31590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137150" tIns="137150" rIns="13715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64"/>
          <p:cNvSpPr txBox="1">
            <a:spLocks noGrp="1"/>
          </p:cNvSpPr>
          <p:nvPr>
            <p:ph type="body" idx="1"/>
          </p:nvPr>
        </p:nvSpPr>
        <p:spPr>
          <a:xfrm>
            <a:off x="471175" y="1360050"/>
            <a:ext cx="2992800" cy="36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left">
  <p:cSld name="Placeholder 05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65"/>
          <p:cNvPicPr preferRelativeResize="0"/>
          <p:nvPr/>
        </p:nvPicPr>
        <p:blipFill rotWithShape="1">
          <a:blip r:embed="rId2">
            <a:alphaModFix/>
          </a:blip>
          <a:srcRect l="56549" t="4415" r="-832"/>
          <a:stretch/>
        </p:blipFill>
        <p:spPr>
          <a:xfrm>
            <a:off x="5094675" y="225025"/>
            <a:ext cx="3819602" cy="4307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8" name="Google Shape;1178;p65"/>
          <p:cNvSpPr txBox="1">
            <a:spLocks noGrp="1"/>
          </p:cNvSpPr>
          <p:nvPr>
            <p:ph type="body" idx="1"/>
          </p:nvPr>
        </p:nvSpPr>
        <p:spPr>
          <a:xfrm>
            <a:off x="871703" y="1864025"/>
            <a:ext cx="3576600" cy="5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79" name="Google Shape;1179;p65"/>
          <p:cNvSpPr txBox="1">
            <a:spLocks noGrp="1"/>
          </p:cNvSpPr>
          <p:nvPr>
            <p:ph type="title"/>
          </p:nvPr>
        </p:nvSpPr>
        <p:spPr>
          <a:xfrm>
            <a:off x="853600" y="892525"/>
            <a:ext cx="3245700" cy="66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0" name="Google Shape;1180;p65"/>
          <p:cNvSpPr>
            <a:spLocks noGrp="1"/>
          </p:cNvSpPr>
          <p:nvPr>
            <p:ph type="pic" idx="2"/>
          </p:nvPr>
        </p:nvSpPr>
        <p:spPr>
          <a:xfrm>
            <a:off x="5362575" y="466725"/>
            <a:ext cx="3781500" cy="384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left">
  <p:cSld name="Placeholder 06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6"/>
          <p:cNvSpPr>
            <a:spLocks noGrp="1"/>
          </p:cNvSpPr>
          <p:nvPr>
            <p:ph type="pic" idx="2"/>
          </p:nvPr>
        </p:nvSpPr>
        <p:spPr>
          <a:xfrm>
            <a:off x="4208300" y="0"/>
            <a:ext cx="4935900" cy="226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83" name="Google Shape;1183;p66"/>
          <p:cNvSpPr txBox="1">
            <a:spLocks noGrp="1"/>
          </p:cNvSpPr>
          <p:nvPr>
            <p:ph type="body" idx="1"/>
          </p:nvPr>
        </p:nvSpPr>
        <p:spPr>
          <a:xfrm>
            <a:off x="443000" y="1435925"/>
            <a:ext cx="3223200" cy="8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84" name="Google Shape;1184;p66"/>
          <p:cNvSpPr txBox="1">
            <a:spLocks noGrp="1"/>
          </p:cNvSpPr>
          <p:nvPr>
            <p:ph type="title"/>
          </p:nvPr>
        </p:nvSpPr>
        <p:spPr>
          <a:xfrm>
            <a:off x="424925" y="511525"/>
            <a:ext cx="3223200" cy="37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66"/>
          <p:cNvSpPr txBox="1"/>
          <p:nvPr/>
        </p:nvSpPr>
        <p:spPr>
          <a:xfrm>
            <a:off x="0" y="0"/>
            <a:ext cx="311700" cy="22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right">
  <p:cSld name="Placeholder 07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/>
          <p:nvPr/>
        </p:nvSpPr>
        <p:spPr>
          <a:xfrm>
            <a:off x="0" y="0"/>
            <a:ext cx="4670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67"/>
          <p:cNvSpPr>
            <a:spLocks noGrp="1"/>
          </p:cNvSpPr>
          <p:nvPr>
            <p:ph type="pic" idx="2"/>
          </p:nvPr>
        </p:nvSpPr>
        <p:spPr>
          <a:xfrm>
            <a:off x="723150" y="641175"/>
            <a:ext cx="3354300" cy="3813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89" name="Google Shape;1189;p67"/>
          <p:cNvSpPr txBox="1">
            <a:spLocks noGrp="1"/>
          </p:cNvSpPr>
          <p:nvPr>
            <p:ph type="body" idx="1"/>
          </p:nvPr>
        </p:nvSpPr>
        <p:spPr>
          <a:xfrm>
            <a:off x="5067704" y="1940225"/>
            <a:ext cx="37653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0" name="Google Shape;1190;p67"/>
          <p:cNvSpPr txBox="1">
            <a:spLocks noGrp="1"/>
          </p:cNvSpPr>
          <p:nvPr>
            <p:ph type="title"/>
          </p:nvPr>
        </p:nvSpPr>
        <p:spPr>
          <a:xfrm>
            <a:off x="5044600" y="968725"/>
            <a:ext cx="37653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Featured layout">
  <p:cSld name="Placeholder 08"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8"/>
          <p:cNvSpPr txBox="1">
            <a:spLocks noGrp="1"/>
          </p:cNvSpPr>
          <p:nvPr>
            <p:ph type="body" idx="1"/>
          </p:nvPr>
        </p:nvSpPr>
        <p:spPr>
          <a:xfrm>
            <a:off x="853600" y="922550"/>
            <a:ext cx="5763600" cy="6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3" name="Google Shape;1193;p68"/>
          <p:cNvSpPr>
            <a:spLocks noGrp="1"/>
          </p:cNvSpPr>
          <p:nvPr>
            <p:ph type="pic" idx="2"/>
          </p:nvPr>
        </p:nvSpPr>
        <p:spPr>
          <a:xfrm>
            <a:off x="953861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4" name="Google Shape;1194;p68"/>
          <p:cNvSpPr>
            <a:spLocks noGrp="1"/>
          </p:cNvSpPr>
          <p:nvPr>
            <p:ph type="pic" idx="3"/>
          </p:nvPr>
        </p:nvSpPr>
        <p:spPr>
          <a:xfrm>
            <a:off x="3045985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5" name="Google Shape;1195;p68"/>
          <p:cNvSpPr>
            <a:spLocks noGrp="1"/>
          </p:cNvSpPr>
          <p:nvPr>
            <p:ph type="pic" idx="4"/>
          </p:nvPr>
        </p:nvSpPr>
        <p:spPr>
          <a:xfrm>
            <a:off x="5138109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6" name="Google Shape;1196;p68"/>
          <p:cNvSpPr>
            <a:spLocks noGrp="1"/>
          </p:cNvSpPr>
          <p:nvPr>
            <p:ph type="pic" idx="5"/>
          </p:nvPr>
        </p:nvSpPr>
        <p:spPr>
          <a:xfrm>
            <a:off x="7230234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97" name="Google Shape;1197;p68"/>
          <p:cNvSpPr txBox="1"/>
          <p:nvPr/>
        </p:nvSpPr>
        <p:spPr>
          <a:xfrm>
            <a:off x="0" y="0"/>
            <a:ext cx="9144000" cy="315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68"/>
          <p:cNvSpPr txBox="1">
            <a:spLocks noGrp="1"/>
          </p:cNvSpPr>
          <p:nvPr>
            <p:ph type="body" idx="6"/>
          </p:nvPr>
        </p:nvSpPr>
        <p:spPr>
          <a:xfrm>
            <a:off x="838200" y="3260844"/>
            <a:ext cx="15621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99" name="Google Shape;1199;p68"/>
          <p:cNvSpPr txBox="1">
            <a:spLocks noGrp="1"/>
          </p:cNvSpPr>
          <p:nvPr>
            <p:ph type="title"/>
          </p:nvPr>
        </p:nvSpPr>
        <p:spPr>
          <a:xfrm>
            <a:off x="853600" y="511525"/>
            <a:ext cx="5523000" cy="37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0" name="Google Shape;1200;p68"/>
          <p:cNvSpPr txBox="1">
            <a:spLocks noGrp="1"/>
          </p:cNvSpPr>
          <p:nvPr>
            <p:ph type="body" idx="7"/>
          </p:nvPr>
        </p:nvSpPr>
        <p:spPr>
          <a:xfrm>
            <a:off x="2934616" y="3260844"/>
            <a:ext cx="15621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1" name="Google Shape;1201;p68"/>
          <p:cNvSpPr txBox="1">
            <a:spLocks noGrp="1"/>
          </p:cNvSpPr>
          <p:nvPr>
            <p:ph type="body" idx="8"/>
          </p:nvPr>
        </p:nvSpPr>
        <p:spPr>
          <a:xfrm>
            <a:off x="5031033" y="3260844"/>
            <a:ext cx="15621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2" name="Google Shape;1202;p68"/>
          <p:cNvSpPr txBox="1">
            <a:spLocks noGrp="1"/>
          </p:cNvSpPr>
          <p:nvPr>
            <p:ph type="body" idx="9"/>
          </p:nvPr>
        </p:nvSpPr>
        <p:spPr>
          <a:xfrm>
            <a:off x="7127450" y="3260844"/>
            <a:ext cx="15621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right">
  <p:cSld name="Placeholder 10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9"/>
          <p:cNvSpPr txBox="1"/>
          <p:nvPr/>
        </p:nvSpPr>
        <p:spPr>
          <a:xfrm>
            <a:off x="3896915" y="0"/>
            <a:ext cx="501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69"/>
          <p:cNvSpPr>
            <a:spLocks noGrp="1"/>
          </p:cNvSpPr>
          <p:nvPr>
            <p:ph type="pic" idx="2"/>
          </p:nvPr>
        </p:nvSpPr>
        <p:spPr>
          <a:xfrm>
            <a:off x="424925" y="445325"/>
            <a:ext cx="2942700" cy="4068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06" name="Google Shape;1206;p69"/>
          <p:cNvSpPr txBox="1">
            <a:spLocks noGrp="1"/>
          </p:cNvSpPr>
          <p:nvPr>
            <p:ph type="body" idx="1"/>
          </p:nvPr>
        </p:nvSpPr>
        <p:spPr>
          <a:xfrm>
            <a:off x="4610696" y="1711625"/>
            <a:ext cx="37965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7" name="Google Shape;1207;p69"/>
          <p:cNvSpPr txBox="1">
            <a:spLocks noGrp="1"/>
          </p:cNvSpPr>
          <p:nvPr>
            <p:ph type="title"/>
          </p:nvPr>
        </p:nvSpPr>
        <p:spPr>
          <a:xfrm>
            <a:off x="4587400" y="740125"/>
            <a:ext cx="37965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hree column, left">
  <p:cSld name="Placeholder 13"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0"/>
          <p:cNvSpPr txBox="1"/>
          <p:nvPr/>
        </p:nvSpPr>
        <p:spPr>
          <a:xfrm>
            <a:off x="6600825" y="0"/>
            <a:ext cx="2543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70"/>
          <p:cNvSpPr>
            <a:spLocks noGrp="1"/>
          </p:cNvSpPr>
          <p:nvPr>
            <p:ph type="pic" idx="2"/>
          </p:nvPr>
        </p:nvSpPr>
        <p:spPr>
          <a:xfrm>
            <a:off x="4627800" y="506250"/>
            <a:ext cx="2736900" cy="19263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1" name="Google Shape;1211;p70"/>
          <p:cNvSpPr>
            <a:spLocks noGrp="1"/>
          </p:cNvSpPr>
          <p:nvPr>
            <p:ph type="pic" idx="3"/>
          </p:nvPr>
        </p:nvSpPr>
        <p:spPr>
          <a:xfrm>
            <a:off x="4627800" y="2473068"/>
            <a:ext cx="2736900" cy="18858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2" name="Google Shape;1212;p70"/>
          <p:cNvSpPr>
            <a:spLocks noGrp="1"/>
          </p:cNvSpPr>
          <p:nvPr>
            <p:ph type="pic" idx="4"/>
          </p:nvPr>
        </p:nvSpPr>
        <p:spPr>
          <a:xfrm>
            <a:off x="7421998" y="506251"/>
            <a:ext cx="1371900" cy="38526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3" name="Google Shape;1213;p70"/>
          <p:cNvSpPr txBox="1">
            <a:spLocks noGrp="1"/>
          </p:cNvSpPr>
          <p:nvPr>
            <p:ph type="body" idx="1"/>
          </p:nvPr>
        </p:nvSpPr>
        <p:spPr>
          <a:xfrm>
            <a:off x="424926" y="1703600"/>
            <a:ext cx="32412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14" name="Google Shape;1214;p70"/>
          <p:cNvSpPr txBox="1">
            <a:spLocks noGrp="1"/>
          </p:cNvSpPr>
          <p:nvPr>
            <p:ph type="title"/>
          </p:nvPr>
        </p:nvSpPr>
        <p:spPr>
          <a:xfrm>
            <a:off x="424925" y="884250"/>
            <a:ext cx="32412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Photo grid">
  <p:cSld name="TITLE_3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8"/>
          <p:cNvSpPr>
            <a:spLocks noGrp="1"/>
          </p:cNvSpPr>
          <p:nvPr>
            <p:ph type="pic" idx="3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8"/>
          <p:cNvSpPr>
            <a:spLocks noGrp="1"/>
          </p:cNvSpPr>
          <p:nvPr>
            <p:ph type="pic" idx="4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>
            <a:spLocks noGrp="1"/>
          </p:cNvSpPr>
          <p:nvPr>
            <p:ph type="pic" idx="5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8"/>
          <p:cNvSpPr>
            <a:spLocks noGrp="1"/>
          </p:cNvSpPr>
          <p:nvPr>
            <p:ph type="pic" idx="6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8"/>
          <p:cNvSpPr>
            <a:spLocks noGrp="1"/>
          </p:cNvSpPr>
          <p:nvPr>
            <p:ph type="pic" idx="7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8"/>
          <p:cNvSpPr>
            <a:spLocks noGrp="1"/>
          </p:cNvSpPr>
          <p:nvPr>
            <p:ph type="pic" idx="8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8"/>
          <p:cNvSpPr>
            <a:spLocks noGrp="1"/>
          </p:cNvSpPr>
          <p:nvPr>
            <p:ph type="pic" idx="9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two column, left">
  <p:cSld name="Placeholder 14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71"/>
          <p:cNvPicPr preferRelativeResize="0"/>
          <p:nvPr/>
        </p:nvPicPr>
        <p:blipFill rotWithShape="1">
          <a:blip r:embed="rId2">
            <a:alphaModFix/>
          </a:blip>
          <a:srcRect l="92733" r="-833"/>
          <a:stretch/>
        </p:blipFill>
        <p:spPr>
          <a:xfrm>
            <a:off x="6993600" y="-2225"/>
            <a:ext cx="740700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1"/>
          <p:cNvSpPr txBox="1"/>
          <p:nvPr/>
        </p:nvSpPr>
        <p:spPr>
          <a:xfrm>
            <a:off x="7717631" y="0"/>
            <a:ext cx="1426500" cy="514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71"/>
          <p:cNvSpPr>
            <a:spLocks noGrp="1"/>
          </p:cNvSpPr>
          <p:nvPr>
            <p:ph type="pic" idx="2"/>
          </p:nvPr>
        </p:nvSpPr>
        <p:spPr>
          <a:xfrm>
            <a:off x="5453775" y="429075"/>
            <a:ext cx="3265200" cy="4286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19" name="Google Shape;1219;p71"/>
          <p:cNvSpPr txBox="1">
            <a:spLocks noGrp="1"/>
          </p:cNvSpPr>
          <p:nvPr>
            <p:ph type="body" idx="1"/>
          </p:nvPr>
        </p:nvSpPr>
        <p:spPr>
          <a:xfrm>
            <a:off x="845300" y="1748275"/>
            <a:ext cx="3349800" cy="307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title"/>
          </p:nvPr>
        </p:nvSpPr>
        <p:spPr>
          <a:xfrm>
            <a:off x="845300" y="861400"/>
            <a:ext cx="2853900" cy="67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, image — five column, left">
  <p:cSld name="Placeholder 22"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72"/>
          <p:cNvSpPr txBox="1"/>
          <p:nvPr/>
        </p:nvSpPr>
        <p:spPr>
          <a:xfrm>
            <a:off x="229790" y="456009"/>
            <a:ext cx="7453200" cy="390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72"/>
          <p:cNvSpPr>
            <a:spLocks noGrp="1"/>
          </p:cNvSpPr>
          <p:nvPr>
            <p:ph type="pic" idx="2"/>
          </p:nvPr>
        </p:nvSpPr>
        <p:spPr>
          <a:xfrm>
            <a:off x="7668225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5" name="Google Shape;1225;p72"/>
          <p:cNvSpPr>
            <a:spLocks noGrp="1"/>
          </p:cNvSpPr>
          <p:nvPr>
            <p:ph type="pic" idx="3"/>
          </p:nvPr>
        </p:nvSpPr>
        <p:spPr>
          <a:xfrm>
            <a:off x="6192450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6" name="Google Shape;1226;p72"/>
          <p:cNvSpPr>
            <a:spLocks noGrp="1"/>
          </p:cNvSpPr>
          <p:nvPr>
            <p:ph type="pic" idx="4"/>
          </p:nvPr>
        </p:nvSpPr>
        <p:spPr>
          <a:xfrm>
            <a:off x="4716675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7" name="Google Shape;1227;p72"/>
          <p:cNvSpPr>
            <a:spLocks noGrp="1"/>
          </p:cNvSpPr>
          <p:nvPr>
            <p:ph type="pic" idx="5"/>
          </p:nvPr>
        </p:nvSpPr>
        <p:spPr>
          <a:xfrm>
            <a:off x="3240900" y="1149025"/>
            <a:ext cx="1476000" cy="25257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28" name="Google Shape;1228;p72"/>
          <p:cNvSpPr txBox="1">
            <a:spLocks noGrp="1"/>
          </p:cNvSpPr>
          <p:nvPr>
            <p:ph type="body" idx="1"/>
          </p:nvPr>
        </p:nvSpPr>
        <p:spPr>
          <a:xfrm>
            <a:off x="563625" y="2321225"/>
            <a:ext cx="2415900" cy="86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title"/>
          </p:nvPr>
        </p:nvSpPr>
        <p:spPr>
          <a:xfrm>
            <a:off x="548800" y="1349725"/>
            <a:ext cx="20616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4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237" name="Google Shape;123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6">
  <p:cSld name="TITLE_6"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0" name="Google Shape;1240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1" name="Google Shape;1241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4" name="Google Shape;1244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5" name="Google Shape;1245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8">
  <p:cSld name="TITLE_8"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48" name="Google Shape;1248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9" name="Google Shape;1249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 with logo, gold">
  <p:cSld name="TITLE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z-Blank with logo, maroon">
  <p:cSld name="TITLE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8939" y="4346254"/>
            <a:ext cx="1068775" cy="62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20688" y="263844"/>
            <a:ext cx="83088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925" y="884250"/>
            <a:ext cx="82944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465849" y="4935583"/>
            <a:ext cx="1428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4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Copyright © 202</a:t>
            </a:r>
            <a:r>
              <a:rPr lang="en" sz="400">
                <a:solidFill>
                  <a:srgbClr val="B7B7B7"/>
                </a:solidFill>
              </a:rPr>
              <a:t>2 </a:t>
            </a:r>
            <a:r>
              <a:rPr lang="en" sz="4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Arizona Board of Regents</a:t>
            </a:r>
            <a:endParaRPr sz="400" b="0" i="0" u="none" strike="noStrike" cap="non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60">
          <p15:clr>
            <a:srgbClr val="FF00FF"/>
          </p15:clr>
        </p15:guide>
        <p15:guide id="2" orient="horz" pos="3041">
          <p15:clr>
            <a:srgbClr val="FF00FF"/>
          </p15:clr>
        </p15:guide>
        <p15:guide id="3" orient="horz" pos="199">
          <p15:clr>
            <a:srgbClr val="FF00FF"/>
          </p15:clr>
        </p15:guide>
        <p15:guide id="4" pos="265">
          <p15:clr>
            <a:srgbClr val="FF00FF"/>
          </p15:clr>
        </p15:guide>
        <p15:guide id="5" pos="5480">
          <p15:clr>
            <a:srgbClr val="FF00FF"/>
          </p15:clr>
        </p15:guide>
        <p15:guide id="6" pos="2911">
          <p15:clr>
            <a:srgbClr val="FF00FF"/>
          </p15:clr>
        </p15:guide>
        <p15:guide id="7" orient="horz" pos="1620">
          <p15:clr>
            <a:srgbClr val="00FFFF"/>
          </p15:clr>
        </p15:guide>
        <p15:guide id="8" pos="5544">
          <p15:clr>
            <a:srgbClr val="FF00FF"/>
          </p15:clr>
        </p15:guide>
        <p15:guide id="9" pos="204">
          <p15:clr>
            <a:srgbClr val="FF00FF"/>
          </p15:clr>
        </p15:guide>
        <p15:guide id="10" pos="466">
          <p15:clr>
            <a:srgbClr val="FF00FF"/>
          </p15:clr>
        </p15:guide>
        <p15:guide id="11" pos="531">
          <p15:clr>
            <a:srgbClr val="FF00FF"/>
          </p15:clr>
        </p15:guide>
        <p15:guide id="12" pos="731">
          <p15:clr>
            <a:srgbClr val="FF00FF"/>
          </p15:clr>
        </p15:guide>
        <p15:guide id="13" pos="792">
          <p15:clr>
            <a:srgbClr val="FF00FF"/>
          </p15:clr>
        </p15:guide>
        <p15:guide id="14" pos="993">
          <p15:clr>
            <a:srgbClr val="FF00FF"/>
          </p15:clr>
        </p15:guide>
        <p15:guide id="15" pos="1059">
          <p15:clr>
            <a:srgbClr val="FF00FF"/>
          </p15:clr>
        </p15:guide>
        <p15:guide id="16" pos="1259">
          <p15:clr>
            <a:srgbClr val="FF00FF"/>
          </p15:clr>
        </p15:guide>
        <p15:guide id="17" pos="1319">
          <p15:clr>
            <a:srgbClr val="FF00FF"/>
          </p15:clr>
        </p15:guide>
        <p15:guide id="18" pos="1519">
          <p15:clr>
            <a:srgbClr val="FF00FF"/>
          </p15:clr>
        </p15:guide>
        <p15:guide id="19" pos="1584">
          <p15:clr>
            <a:srgbClr val="FF00FF"/>
          </p15:clr>
        </p15:guide>
        <p15:guide id="20" pos="1786">
          <p15:clr>
            <a:srgbClr val="FF00FF"/>
          </p15:clr>
        </p15:guide>
        <p15:guide id="21" pos="1849">
          <p15:clr>
            <a:srgbClr val="FF00FF"/>
          </p15:clr>
        </p15:guide>
        <p15:guide id="22" pos="2052">
          <p15:clr>
            <a:srgbClr val="FF00FF"/>
          </p15:clr>
        </p15:guide>
        <p15:guide id="23" pos="2114">
          <p15:clr>
            <a:srgbClr val="FF00FF"/>
          </p15:clr>
        </p15:guide>
        <p15:guide id="24" pos="2314">
          <p15:clr>
            <a:srgbClr val="FF00FF"/>
          </p15:clr>
        </p15:guide>
        <p15:guide id="25" pos="2379">
          <p15:clr>
            <a:srgbClr val="FF00FF"/>
          </p15:clr>
        </p15:guide>
        <p15:guide id="26" pos="2576">
          <p15:clr>
            <a:srgbClr val="FF00FF"/>
          </p15:clr>
        </p15:guide>
        <p15:guide id="27" pos="2644">
          <p15:clr>
            <a:srgbClr val="FF00FF"/>
          </p15:clr>
        </p15:guide>
        <p15:guide id="28" pos="2849">
          <p15:clr>
            <a:srgbClr val="FF00FF"/>
          </p15:clr>
        </p15:guide>
        <p15:guide id="29" pos="3113">
          <p15:clr>
            <a:srgbClr val="FF00FF"/>
          </p15:clr>
        </p15:guide>
        <p15:guide id="30" pos="3174">
          <p15:clr>
            <a:srgbClr val="FF00FF"/>
          </p15:clr>
        </p15:guide>
        <p15:guide id="31" pos="3377">
          <p15:clr>
            <a:srgbClr val="FF00FF"/>
          </p15:clr>
        </p15:guide>
        <p15:guide id="32" pos="3437">
          <p15:clr>
            <a:srgbClr val="FF00FF"/>
          </p15:clr>
        </p15:guide>
        <p15:guide id="33" pos="3641">
          <p15:clr>
            <a:srgbClr val="FF00FF"/>
          </p15:clr>
        </p15:guide>
        <p15:guide id="34" pos="3700">
          <p15:clr>
            <a:srgbClr val="FF00FF"/>
          </p15:clr>
        </p15:guide>
        <p15:guide id="35" pos="3904">
          <p15:clr>
            <a:srgbClr val="FF00FF"/>
          </p15:clr>
        </p15:guide>
        <p15:guide id="36" pos="3963">
          <p15:clr>
            <a:srgbClr val="FF00FF"/>
          </p15:clr>
        </p15:guide>
        <p15:guide id="37" pos="4162">
          <p15:clr>
            <a:srgbClr val="FF00FF"/>
          </p15:clr>
        </p15:guide>
        <p15:guide id="38" pos="4230">
          <p15:clr>
            <a:srgbClr val="FF00FF"/>
          </p15:clr>
        </p15:guide>
        <p15:guide id="39" pos="4429">
          <p15:clr>
            <a:srgbClr val="FF00FF"/>
          </p15:clr>
        </p15:guide>
        <p15:guide id="40" pos="4490">
          <p15:clr>
            <a:srgbClr val="FF00FF"/>
          </p15:clr>
        </p15:guide>
        <p15:guide id="41" pos="4695">
          <p15:clr>
            <a:srgbClr val="FF00FF"/>
          </p15:clr>
        </p15:guide>
        <p15:guide id="42" pos="4754">
          <p15:clr>
            <a:srgbClr val="FF00FF"/>
          </p15:clr>
        </p15:guide>
        <p15:guide id="43" pos="4953">
          <p15:clr>
            <a:srgbClr val="FF00FF"/>
          </p15:clr>
        </p15:guide>
        <p15:guide id="44" pos="5017">
          <p15:clr>
            <a:srgbClr val="FF00FF"/>
          </p15:clr>
        </p15:guide>
        <p15:guide id="45" pos="5220">
          <p15:clr>
            <a:srgbClr val="FF00FF"/>
          </p15:clr>
        </p15:guide>
        <p15:guide id="46" pos="5286">
          <p15:clr>
            <a:srgbClr val="FF00FF"/>
          </p15:clr>
        </p15:guide>
        <p15:guide id="47" pos="2880">
          <p15:clr>
            <a:srgbClr val="00FF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8"/>
          <p:cNvSpPr txBox="1">
            <a:spLocks noGrp="1"/>
          </p:cNvSpPr>
          <p:nvPr>
            <p:ph type="subTitle" idx="1"/>
          </p:nvPr>
        </p:nvSpPr>
        <p:spPr>
          <a:xfrm>
            <a:off x="422025" y="881476"/>
            <a:ext cx="7508700" cy="2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RAS 557: Foldable Robotics</a:t>
            </a:r>
            <a:endParaRPr/>
          </a:p>
        </p:txBody>
      </p:sp>
      <p:sp>
        <p:nvSpPr>
          <p:cNvPr id="1255" name="Google Shape;1255;p78"/>
          <p:cNvSpPr txBox="1">
            <a:spLocks noGrp="1"/>
          </p:cNvSpPr>
          <p:nvPr>
            <p:ph type="title"/>
          </p:nvPr>
        </p:nvSpPr>
        <p:spPr>
          <a:xfrm>
            <a:off x="401075" y="1141450"/>
            <a:ext cx="8400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Bipedal Robot Gait Analysis Using 5-Bar Mechanism</a:t>
            </a:r>
          </a:p>
        </p:txBody>
      </p:sp>
      <p:sp>
        <p:nvSpPr>
          <p:cNvPr id="1256" name="Google Shape;1256;p78"/>
          <p:cNvSpPr txBox="1"/>
          <p:nvPr/>
        </p:nvSpPr>
        <p:spPr>
          <a:xfrm>
            <a:off x="3094700" y="4221550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Jahnav Rokalaboina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Nihar Masurkar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Kunal Nitin Palasdeokar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86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Simulation: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0" name="Google Shape;1310;p86"/>
          <p:cNvSpPr txBox="1"/>
          <p:nvPr/>
        </p:nvSpPr>
        <p:spPr>
          <a:xfrm>
            <a:off x="440700" y="1105000"/>
            <a:ext cx="39762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Dynamic testing gait trajectory</a:t>
            </a:r>
            <a:endParaRPr/>
          </a:p>
        </p:txBody>
      </p:sp>
      <p:pic>
        <p:nvPicPr>
          <p:cNvPr id="1311" name="Google Shape;131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375" y="1434275"/>
            <a:ext cx="4422300" cy="339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7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Simulation: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7" name="Google Shape;1317;p87"/>
          <p:cNvSpPr txBox="1"/>
          <p:nvPr/>
        </p:nvSpPr>
        <p:spPr>
          <a:xfrm>
            <a:off x="440700" y="1105000"/>
            <a:ext cx="39762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Effect of end effector length on gait trajectory</a:t>
            </a:r>
            <a:endParaRPr/>
          </a:p>
        </p:txBody>
      </p:sp>
      <p:pic>
        <p:nvPicPr>
          <p:cNvPr id="1318" name="Google Shape;13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375" y="1462650"/>
            <a:ext cx="4422300" cy="336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88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Simulation: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4" name="Google Shape;1324;p88"/>
          <p:cNvSpPr txBox="1"/>
          <p:nvPr/>
        </p:nvSpPr>
        <p:spPr>
          <a:xfrm>
            <a:off x="440700" y="1105000"/>
            <a:ext cx="72870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End effector length optimization using distance travelled in 10 seconds</a:t>
            </a:r>
            <a:endParaRPr/>
          </a:p>
        </p:txBody>
      </p:sp>
      <p:pic>
        <p:nvPicPr>
          <p:cNvPr id="1325" name="Google Shape;132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309" y="1615705"/>
            <a:ext cx="4002325" cy="321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89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Simulation: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1" name="Google Shape;1331;p89"/>
          <p:cNvSpPr txBox="1"/>
          <p:nvPr/>
        </p:nvSpPr>
        <p:spPr>
          <a:xfrm>
            <a:off x="440700" y="1105000"/>
            <a:ext cx="72870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Final simulation using optimized end effector length</a:t>
            </a:r>
            <a:endParaRPr/>
          </a:p>
        </p:txBody>
      </p:sp>
      <p:pic>
        <p:nvPicPr>
          <p:cNvPr id="1332" name="Google Shape;1332;p89"/>
          <p:cNvPicPr preferRelativeResize="0"/>
          <p:nvPr/>
        </p:nvPicPr>
        <p:blipFill rotWithShape="1">
          <a:blip r:embed="rId3">
            <a:alphaModFix/>
          </a:blip>
          <a:srcRect t="35520" b="13467"/>
          <a:stretch/>
        </p:blipFill>
        <p:spPr>
          <a:xfrm>
            <a:off x="918975" y="1478500"/>
            <a:ext cx="7780976" cy="297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90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Manufacturing Planning: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8" name="Google Shape;1338;p90"/>
          <p:cNvSpPr txBox="1"/>
          <p:nvPr/>
        </p:nvSpPr>
        <p:spPr>
          <a:xfrm>
            <a:off x="440700" y="1105000"/>
            <a:ext cx="72870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Design Assumptions for the robot</a:t>
            </a:r>
            <a:endParaRPr dirty="0"/>
          </a:p>
        </p:txBody>
      </p:sp>
      <p:pic>
        <p:nvPicPr>
          <p:cNvPr id="1026" name="Picture 2" descr="Five-Bar Dimensions">
            <a:extLst>
              <a:ext uri="{FF2B5EF4-FFF2-40B4-BE49-F238E27FC236}">
                <a16:creationId xmlns:a16="http://schemas.microsoft.com/office/drawing/2014/main" id="{B5607509-61D5-20AE-E8DE-2910F90D2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8" y="1417955"/>
            <a:ext cx="3414366" cy="311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dy Layer">
            <a:extLst>
              <a:ext uri="{FF2B5EF4-FFF2-40B4-BE49-F238E27FC236}">
                <a16:creationId xmlns:a16="http://schemas.microsoft.com/office/drawing/2014/main" id="{A024C694-90E4-1D7F-B37C-8D954AEC7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902" y="1106139"/>
            <a:ext cx="4295078" cy="332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>
          <a:extLst>
            <a:ext uri="{FF2B5EF4-FFF2-40B4-BE49-F238E27FC236}">
              <a16:creationId xmlns:a16="http://schemas.microsoft.com/office/drawing/2014/main" id="{CC818D9C-2C96-EE19-5561-FDB62CC58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90">
            <a:extLst>
              <a:ext uri="{FF2B5EF4-FFF2-40B4-BE49-F238E27FC236}">
                <a16:creationId xmlns:a16="http://schemas.microsoft.com/office/drawing/2014/main" id="{7FBBB604-ED9F-7A32-AD3F-1862D9A2692C}"/>
              </a:ext>
            </a:extLst>
          </p:cNvPr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Manufacturing Planning: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8" name="Google Shape;1338;p90">
            <a:extLst>
              <a:ext uri="{FF2B5EF4-FFF2-40B4-BE49-F238E27FC236}">
                <a16:creationId xmlns:a16="http://schemas.microsoft.com/office/drawing/2014/main" id="{4FB6B667-765C-3755-7E3E-2F335262CDB0}"/>
              </a:ext>
            </a:extLst>
          </p:cNvPr>
          <p:cNvSpPr txBox="1"/>
          <p:nvPr/>
        </p:nvSpPr>
        <p:spPr>
          <a:xfrm>
            <a:off x="440700" y="1105000"/>
            <a:ext cx="72870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DXF generation for the robot using plain hinges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14933-DE81-DAD2-C8A8-B5E0AFA21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96" y="1465181"/>
            <a:ext cx="4054256" cy="2494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4B812-5616-E86C-0FD0-AC9012DD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504" y="1712827"/>
            <a:ext cx="3565796" cy="21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10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>
          <a:extLst>
            <a:ext uri="{FF2B5EF4-FFF2-40B4-BE49-F238E27FC236}">
              <a16:creationId xmlns:a16="http://schemas.microsoft.com/office/drawing/2014/main" id="{5256924C-08FF-F9BC-1C08-8B7CEFB2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90">
            <a:extLst>
              <a:ext uri="{FF2B5EF4-FFF2-40B4-BE49-F238E27FC236}">
                <a16:creationId xmlns:a16="http://schemas.microsoft.com/office/drawing/2014/main" id="{AD10DA96-59FB-5F3E-8247-D7AF8F243160}"/>
              </a:ext>
            </a:extLst>
          </p:cNvPr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Manufacturing Planning: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8" name="Google Shape;1338;p90">
            <a:extLst>
              <a:ext uri="{FF2B5EF4-FFF2-40B4-BE49-F238E27FC236}">
                <a16:creationId xmlns:a16="http://schemas.microsoft.com/office/drawing/2014/main" id="{606A0E2D-2FBF-596E-F739-0161CBE99374}"/>
              </a:ext>
            </a:extLst>
          </p:cNvPr>
          <p:cNvSpPr txBox="1"/>
          <p:nvPr/>
        </p:nvSpPr>
        <p:spPr>
          <a:xfrm>
            <a:off x="440700" y="1105000"/>
            <a:ext cx="72870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Cardstock Prototyping- Bipedal Robot Version 1</a:t>
            </a:r>
            <a:endParaRPr dirty="0"/>
          </a:p>
        </p:txBody>
      </p:sp>
      <p:pic>
        <p:nvPicPr>
          <p:cNvPr id="2050" name="Picture 2" descr="Laminate Structure">
            <a:extLst>
              <a:ext uri="{FF2B5EF4-FFF2-40B4-BE49-F238E27FC236}">
                <a16:creationId xmlns:a16="http://schemas.microsoft.com/office/drawing/2014/main" id="{24DCCA80-A602-34A0-41AA-9201E8B3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27" y="92638"/>
            <a:ext cx="1533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nal Laminate">
            <a:extLst>
              <a:ext uri="{FF2B5EF4-FFF2-40B4-BE49-F238E27FC236}">
                <a16:creationId xmlns:a16="http://schemas.microsoft.com/office/drawing/2014/main" id="{96B19C8B-7CA3-EAB3-ECC8-19A7C9E0F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0" y="1873358"/>
            <a:ext cx="3879510" cy="255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vo Mount">
            <a:extLst>
              <a:ext uri="{FF2B5EF4-FFF2-40B4-BE49-F238E27FC236}">
                <a16:creationId xmlns:a16="http://schemas.microsoft.com/office/drawing/2014/main" id="{1788268F-F69A-6D59-F28F-B3F6AB24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78" y="1873358"/>
            <a:ext cx="3073174" cy="24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1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>
          <a:extLst>
            <a:ext uri="{FF2B5EF4-FFF2-40B4-BE49-F238E27FC236}">
              <a16:creationId xmlns:a16="http://schemas.microsoft.com/office/drawing/2014/main" id="{4BF2940D-C703-CE71-E743-AA210C617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90">
            <a:extLst>
              <a:ext uri="{FF2B5EF4-FFF2-40B4-BE49-F238E27FC236}">
                <a16:creationId xmlns:a16="http://schemas.microsoft.com/office/drawing/2014/main" id="{855EC76C-1D2B-DEBF-E6AF-5450FA6415C9}"/>
              </a:ext>
            </a:extLst>
          </p:cNvPr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Manufacturing Planning: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8" name="Google Shape;1338;p90">
            <a:extLst>
              <a:ext uri="{FF2B5EF4-FFF2-40B4-BE49-F238E27FC236}">
                <a16:creationId xmlns:a16="http://schemas.microsoft.com/office/drawing/2014/main" id="{51635DAF-3448-1360-05D9-46B2F7DAFFDF}"/>
              </a:ext>
            </a:extLst>
          </p:cNvPr>
          <p:cNvSpPr txBox="1"/>
          <p:nvPr/>
        </p:nvSpPr>
        <p:spPr>
          <a:xfrm>
            <a:off x="440700" y="1105000"/>
            <a:ext cx="72870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Fiberglass Prototyping- Bipedal Robot Version 2</a:t>
            </a:r>
            <a:endParaRPr dirty="0"/>
          </a:p>
        </p:txBody>
      </p:sp>
      <p:pic>
        <p:nvPicPr>
          <p:cNvPr id="3074" name="Picture 2" descr="Laminate Structure">
            <a:extLst>
              <a:ext uri="{FF2B5EF4-FFF2-40B4-BE49-F238E27FC236}">
                <a16:creationId xmlns:a16="http://schemas.microsoft.com/office/drawing/2014/main" id="{BDBB583D-C5B7-E676-EF09-FCCF8D99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90" y="37537"/>
            <a:ext cx="1533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rvo Mount">
            <a:extLst>
              <a:ext uri="{FF2B5EF4-FFF2-40B4-BE49-F238E27FC236}">
                <a16:creationId xmlns:a16="http://schemas.microsoft.com/office/drawing/2014/main" id="{5167EAFC-3E6A-E678-1EED-EE5C7CB30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550" y="1620925"/>
            <a:ext cx="4971764" cy="26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163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1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Experimental Setup: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4" name="Google Shape;1344;p91"/>
          <p:cNvSpPr txBox="1"/>
          <p:nvPr/>
        </p:nvSpPr>
        <p:spPr>
          <a:xfrm>
            <a:off x="440700" y="1105000"/>
            <a:ext cx="72870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Static testing to track the end effector position</a:t>
            </a:r>
            <a:endParaRPr/>
          </a:p>
        </p:txBody>
      </p:sp>
      <p:pic>
        <p:nvPicPr>
          <p:cNvPr id="1345" name="Google Shape;13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535150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92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Results: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1" name="Google Shape;1351;p92"/>
          <p:cNvSpPr txBox="1"/>
          <p:nvPr/>
        </p:nvSpPr>
        <p:spPr>
          <a:xfrm>
            <a:off x="440700" y="1105000"/>
            <a:ext cx="72870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End effector trajectory comparison with simulated trajectory</a:t>
            </a:r>
            <a:endParaRPr/>
          </a:p>
        </p:txBody>
      </p:sp>
      <p:pic>
        <p:nvPicPr>
          <p:cNvPr id="1352" name="Google Shape;135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46" y="1505850"/>
            <a:ext cx="5577905" cy="33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79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Contents: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2" name="Google Shape;1262;p79"/>
          <p:cNvSpPr txBox="1"/>
          <p:nvPr/>
        </p:nvSpPr>
        <p:spPr>
          <a:xfrm>
            <a:off x="440700" y="1105000"/>
            <a:ext cx="78468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Kinematic 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Simulation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Optimization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Manufacturing planning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Experimental validation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Conclusion and Future Scope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hi">
            <a:extLst>
              <a:ext uri="{FF2B5EF4-FFF2-40B4-BE49-F238E27FC236}">
                <a16:creationId xmlns:a16="http://schemas.microsoft.com/office/drawing/2014/main" id="{6F0FC540-21F5-39F6-033A-EAB870A4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959" y="1105000"/>
            <a:ext cx="4336869" cy="24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3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Results: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9" name="Google Shape;1359;p93"/>
          <p:cNvSpPr txBox="1"/>
          <p:nvPr/>
        </p:nvSpPr>
        <p:spPr>
          <a:xfrm>
            <a:off x="440700" y="1105000"/>
            <a:ext cx="49203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Final walking robot with optimized end effector link length.</a:t>
            </a:r>
            <a:endParaRPr/>
          </a:p>
        </p:txBody>
      </p:sp>
      <p:pic>
        <p:nvPicPr>
          <p:cNvPr id="3" name="finalexp">
            <a:hlinkClick r:id="" action="ppaction://media"/>
            <a:extLst>
              <a:ext uri="{FF2B5EF4-FFF2-40B4-BE49-F238E27FC236}">
                <a16:creationId xmlns:a16="http://schemas.microsoft.com/office/drawing/2014/main" id="{3881F131-AC2A-B75D-0786-B4397877B3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5034" y="1502733"/>
            <a:ext cx="5873931" cy="3324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94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Results: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5" name="Google Shape;1365;p94"/>
          <p:cNvSpPr txBox="1"/>
          <p:nvPr/>
        </p:nvSpPr>
        <p:spPr>
          <a:xfrm>
            <a:off x="440700" y="1105000"/>
            <a:ext cx="49203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Robot speed comparison.</a:t>
            </a:r>
            <a:endParaRPr/>
          </a:p>
        </p:txBody>
      </p:sp>
      <p:pic>
        <p:nvPicPr>
          <p:cNvPr id="1366" name="Google Shape;136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175" y="1559050"/>
            <a:ext cx="4092011" cy="30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>
          <a:extLst>
            <a:ext uri="{FF2B5EF4-FFF2-40B4-BE49-F238E27FC236}">
              <a16:creationId xmlns:a16="http://schemas.microsoft.com/office/drawing/2014/main" id="{CD58CED2-3D25-E785-8274-CF1689C8D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94">
            <a:extLst>
              <a:ext uri="{FF2B5EF4-FFF2-40B4-BE49-F238E27FC236}">
                <a16:creationId xmlns:a16="http://schemas.microsoft.com/office/drawing/2014/main" id="{7C18407E-FC4F-C2E5-5936-32FE44A3D1DB}"/>
              </a:ext>
            </a:extLst>
          </p:cNvPr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Conclusion: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5" name="Google Shape;1365;p94">
            <a:extLst>
              <a:ext uri="{FF2B5EF4-FFF2-40B4-BE49-F238E27FC236}">
                <a16:creationId xmlns:a16="http://schemas.microsoft.com/office/drawing/2014/main" id="{D2541BF3-0D8E-BD91-0AEB-5C5ED142019F}"/>
              </a:ext>
            </a:extLst>
          </p:cNvPr>
          <p:cNvSpPr txBox="1"/>
          <p:nvPr/>
        </p:nvSpPr>
        <p:spPr>
          <a:xfrm>
            <a:off x="440699" y="1105000"/>
            <a:ext cx="7101381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Studied the effect of end-effector length on the gait trajectory.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Simulated the robot using MuJoCo to understand and optimize the kinematics and dynamics of the robot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Utilized techniques of manufacturing planning to generate dxf files to cut and prototype the robot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Implemented joint angles control using Arduino controller to mimic the walking gait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Performed experimental analysis to validate the simulation study.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96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>
          <a:extLst>
            <a:ext uri="{FF2B5EF4-FFF2-40B4-BE49-F238E27FC236}">
              <a16:creationId xmlns:a16="http://schemas.microsoft.com/office/drawing/2014/main" id="{B375F9F3-8B80-7C2D-9A3E-A0A7DCBC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94">
            <a:extLst>
              <a:ext uri="{FF2B5EF4-FFF2-40B4-BE49-F238E27FC236}">
                <a16:creationId xmlns:a16="http://schemas.microsoft.com/office/drawing/2014/main" id="{8F396B84-5EB5-FB23-BEB4-B1F4C0591A9B}"/>
              </a:ext>
            </a:extLst>
          </p:cNvPr>
          <p:cNvSpPr txBox="1"/>
          <p:nvPr/>
        </p:nvSpPr>
        <p:spPr>
          <a:xfrm>
            <a:off x="3575514" y="22323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The End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877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0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Problem Statement: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8" name="Google Shape;1268;p80"/>
          <p:cNvSpPr txBox="1"/>
          <p:nvPr/>
        </p:nvSpPr>
        <p:spPr>
          <a:xfrm>
            <a:off x="440700" y="1105000"/>
            <a:ext cx="78468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Bipedalism is the ability of animals to walk or run by bearing weight on two legs, a trait often seen in birds and some mammals, including humans.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project's scope is to replicate two legs of a bird, such as an ostrich, and study primary walking gait, using a foldable five-bar mechanism.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streamlined methodology to optimize the end effector length and its effect on gait pattern is to be evaluated using simulation and validated using experimental analysis.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83C1B-8288-C222-8BA7-AC40343F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963" y="2571750"/>
            <a:ext cx="3416073" cy="20421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1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Kinematic Analysis: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4" name="Google Shape;127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700" y="938975"/>
            <a:ext cx="3533775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875" y="1147200"/>
            <a:ext cx="4315724" cy="314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82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Simulation: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1" name="Google Shape;1281;p82"/>
          <p:cNvSpPr txBox="1"/>
          <p:nvPr/>
        </p:nvSpPr>
        <p:spPr>
          <a:xfrm>
            <a:off x="440700" y="1105000"/>
            <a:ext cx="3236494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Setting up the xml template: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Template allows us to change few variables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Support Height: This helps in suspending and supporting robot using a prismatic joint to enable either static or dynamic simulation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Link Length: End effector length which is the design variable to be studied</a:t>
            </a:r>
          </a:p>
          <a:p>
            <a:pPr marL="139700" lvl="2">
              <a:buSzPts val="1400"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EE8C2-3C92-C956-5127-9500A93F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03" y="626309"/>
            <a:ext cx="4525677" cy="38002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B8D294-510E-1176-68D6-6358142360D4}"/>
              </a:ext>
            </a:extLst>
          </p:cNvPr>
          <p:cNvCxnSpPr>
            <a:cxnSpLocks/>
          </p:cNvCxnSpPr>
          <p:nvPr/>
        </p:nvCxnSpPr>
        <p:spPr>
          <a:xfrm flipV="1">
            <a:off x="3370217" y="1796143"/>
            <a:ext cx="2305594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1B77D9-2FBE-CFA2-AC5D-C2738D36F19B}"/>
              </a:ext>
            </a:extLst>
          </p:cNvPr>
          <p:cNvCxnSpPr>
            <a:cxnSpLocks/>
          </p:cNvCxnSpPr>
          <p:nvPr/>
        </p:nvCxnSpPr>
        <p:spPr>
          <a:xfrm>
            <a:off x="3422469" y="2955472"/>
            <a:ext cx="2899954" cy="85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>
          <a:extLst>
            <a:ext uri="{FF2B5EF4-FFF2-40B4-BE49-F238E27FC236}">
              <a16:creationId xmlns:a16="http://schemas.microsoft.com/office/drawing/2014/main" id="{8BD2E630-CC04-4E5C-624B-5A2D7540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82">
            <a:extLst>
              <a:ext uri="{FF2B5EF4-FFF2-40B4-BE49-F238E27FC236}">
                <a16:creationId xmlns:a16="http://schemas.microsoft.com/office/drawing/2014/main" id="{F43C652F-3478-DED4-C38C-104D9F863CC9}"/>
              </a:ext>
            </a:extLst>
          </p:cNvPr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Simulation: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1" name="Google Shape;1281;p82">
            <a:extLst>
              <a:ext uri="{FF2B5EF4-FFF2-40B4-BE49-F238E27FC236}">
                <a16:creationId xmlns:a16="http://schemas.microsoft.com/office/drawing/2014/main" id="{4827B293-8DD4-2312-0D26-E54649542796}"/>
              </a:ext>
            </a:extLst>
          </p:cNvPr>
          <p:cNvSpPr txBox="1"/>
          <p:nvPr/>
        </p:nvSpPr>
        <p:spPr>
          <a:xfrm>
            <a:off x="440700" y="1105000"/>
            <a:ext cx="27369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Motor Input Modeling</a:t>
            </a:r>
            <a:endParaRPr/>
          </a:p>
        </p:txBody>
      </p:sp>
      <p:pic>
        <p:nvPicPr>
          <p:cNvPr id="1282" name="Google Shape;1282;p82">
            <a:extLst>
              <a:ext uri="{FF2B5EF4-FFF2-40B4-BE49-F238E27FC236}">
                <a16:creationId xmlns:a16="http://schemas.microsoft.com/office/drawing/2014/main" id="{9EE3DA46-537D-0392-8D97-B10A382BD0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63" y="1482650"/>
            <a:ext cx="3898476" cy="306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668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83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Simulation: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8" name="Google Shape;1288;p83"/>
          <p:cNvPicPr preferRelativeResize="0"/>
          <p:nvPr/>
        </p:nvPicPr>
        <p:blipFill rotWithShape="1">
          <a:blip r:embed="rId3">
            <a:alphaModFix/>
          </a:blip>
          <a:srcRect l="25255" t="25669" r="27625" b="25435"/>
          <a:stretch/>
        </p:blipFill>
        <p:spPr>
          <a:xfrm>
            <a:off x="739527" y="1677850"/>
            <a:ext cx="3486426" cy="27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83"/>
          <p:cNvSpPr txBox="1"/>
          <p:nvPr/>
        </p:nvSpPr>
        <p:spPr>
          <a:xfrm>
            <a:off x="440700" y="1105000"/>
            <a:ext cx="27369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Static Testing</a:t>
            </a:r>
            <a:endParaRPr/>
          </a:p>
        </p:txBody>
      </p:sp>
      <p:pic>
        <p:nvPicPr>
          <p:cNvPr id="1290" name="Google Shape;1290;p83"/>
          <p:cNvPicPr preferRelativeResize="0"/>
          <p:nvPr/>
        </p:nvPicPr>
        <p:blipFill rotWithShape="1">
          <a:blip r:embed="rId4">
            <a:alphaModFix/>
          </a:blip>
          <a:srcRect l="22320" t="24442" r="24470" b="22594"/>
          <a:stretch/>
        </p:blipFill>
        <p:spPr>
          <a:xfrm>
            <a:off x="4910400" y="1677851"/>
            <a:ext cx="3681873" cy="27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84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Simulation: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6" name="Google Shape;1296;p84"/>
          <p:cNvSpPr txBox="1"/>
          <p:nvPr/>
        </p:nvSpPr>
        <p:spPr>
          <a:xfrm>
            <a:off x="440700" y="1105000"/>
            <a:ext cx="39762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End effector trajectory for static testing</a:t>
            </a:r>
            <a:endParaRPr/>
          </a:p>
        </p:txBody>
      </p:sp>
      <p:pic>
        <p:nvPicPr>
          <p:cNvPr id="1297" name="Google Shape;12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863" y="1505850"/>
            <a:ext cx="4263321" cy="33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85"/>
          <p:cNvSpPr txBox="1"/>
          <p:nvPr/>
        </p:nvSpPr>
        <p:spPr>
          <a:xfrm>
            <a:off x="323550" y="315900"/>
            <a:ext cx="508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Simulation: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3" name="Google Shape;1303;p85"/>
          <p:cNvSpPr txBox="1"/>
          <p:nvPr/>
        </p:nvSpPr>
        <p:spPr>
          <a:xfrm>
            <a:off x="440700" y="1105000"/>
            <a:ext cx="39762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Dynamic Testing</a:t>
            </a:r>
            <a:endParaRPr/>
          </a:p>
        </p:txBody>
      </p:sp>
      <p:pic>
        <p:nvPicPr>
          <p:cNvPr id="1304" name="Google Shape;130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850" y="1605325"/>
            <a:ext cx="4422300" cy="33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022 ASU Template Master (Official from the Hub)">
  <a:themeElements>
    <a:clrScheme name="ASU 2021 Color">
      <a:dk1>
        <a:srgbClr val="191919"/>
      </a:dk1>
      <a:lt1>
        <a:srgbClr val="FFFFFF"/>
      </a:lt1>
      <a:dk2>
        <a:srgbClr val="D0D0D0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7474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378</Words>
  <Application>Microsoft Office PowerPoint</Application>
  <PresentationFormat>On-screen Show (16:9)</PresentationFormat>
  <Paragraphs>63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2022 ASU Template Master (Official from the Hub)</vt:lpstr>
      <vt:lpstr>Bipedal Robot Gait Analysis Using 5-Bar Mechanism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Jahnav Rokalaboina</dc:creator>
  <cp:lastModifiedBy>Jahnav Rokalaboina</cp:lastModifiedBy>
  <cp:revision>1</cp:revision>
  <dcterms:modified xsi:type="dcterms:W3CDTF">2024-12-12T00:56:09Z</dcterms:modified>
</cp:coreProperties>
</file>